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 id="2147483663" r:id="rId3"/>
  </p:sldMasterIdLst>
  <p:notesMasterIdLst>
    <p:notesMasterId r:id="rId44"/>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8" r:id="rId22"/>
    <p:sldId id="274" r:id="rId23"/>
    <p:sldId id="275" r:id="rId24"/>
    <p:sldId id="276" r:id="rId25"/>
    <p:sldId id="277" r:id="rId26"/>
    <p:sldId id="295" r:id="rId27"/>
    <p:sldId id="296" r:id="rId28"/>
    <p:sldId id="297" r:id="rId29"/>
    <p:sldId id="280" r:id="rId30"/>
    <p:sldId id="279" r:id="rId31"/>
    <p:sldId id="294" r:id="rId32"/>
    <p:sldId id="281" r:id="rId33"/>
    <p:sldId id="282" r:id="rId34"/>
    <p:sldId id="298" r:id="rId35"/>
    <p:sldId id="299" r:id="rId36"/>
    <p:sldId id="285" r:id="rId37"/>
    <p:sldId id="286" r:id="rId38"/>
    <p:sldId id="287" r:id="rId39"/>
    <p:sldId id="288" r:id="rId40"/>
    <p:sldId id="289" r:id="rId41"/>
    <p:sldId id="300" r:id="rId42"/>
    <p:sldId id="292" r:id="rId4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6" roundtripDataSignature="AMtx7mhZJjk+ls+ZNbKxu1U51oFt7/R8O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5" autoAdjust="0"/>
    <p:restoredTop sz="94660"/>
  </p:normalViewPr>
  <p:slideViewPr>
    <p:cSldViewPr snapToGrid="0">
      <p:cViewPr>
        <p:scale>
          <a:sx n="77" d="100"/>
          <a:sy n="77" d="100"/>
        </p:scale>
        <p:origin x="480" y="8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customschemas.google.com/relationships/presentationmetadata" Target="metadata"/><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5" name="Google Shape;42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5" name="Google Shape;57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0" name="Google Shape;59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0" name="Google Shape;60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3" name="Google Shape;61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0" name="Google Shape;62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1" name="Google Shape;631;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8" name="Google Shape;63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5" name="Google Shape;64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2" name="Google Shape;65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1" name="Google Shape;731;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6" name="Google Shape;43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2" name="Google Shape;66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0" name="Google Shape;67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5" name="Google Shape;68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9" name="Google Shape;69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8" name="Google Shape;748;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9" name="Google Shape;73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8" name="Google Shape;748;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88020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5" name="Google Shape;755;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4" name="Google Shape;764;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6" name="Google Shape;796;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5" name="Google Shape;44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4" name="Google Shape;804;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2" name="Google Shape;82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9" name="Google Shape;829;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8" name="Google Shape;848;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8" name="Google Shape;868;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3" name="Google Shape;45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8" name="Google Shape;46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6" name="Google Shape;53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5" name="Google Shape;54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4" name="Google Shape;55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2" name="Google Shape;56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
        <p:cNvGrpSpPr/>
        <p:nvPr/>
      </p:nvGrpSpPr>
      <p:grpSpPr>
        <a:xfrm>
          <a:off x="0" y="0"/>
          <a:ext cx="0" cy="0"/>
          <a:chOff x="0" y="0"/>
          <a:chExt cx="0" cy="0"/>
        </a:xfrm>
      </p:grpSpPr>
      <p:sp>
        <p:nvSpPr>
          <p:cNvPr id="21" name="Google Shape;21;p39"/>
          <p:cNvSpPr/>
          <p:nvPr/>
        </p:nvSpPr>
        <p:spPr>
          <a:xfrm>
            <a:off x="-125260" y="-187890"/>
            <a:ext cx="12317260" cy="7164887"/>
          </a:xfrm>
          <a:prstGeom prst="rect">
            <a:avLst/>
          </a:prstGeom>
          <a:solidFill>
            <a:schemeClr val="dk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 name="Google Shape;22;p3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EC6422"/>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SzPts val="2400"/>
              <a:buNone/>
              <a:defRPr sz="2400"/>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chemeClr val="dk1"/>
                </a:solidFill>
                <a:latin typeface="Calibri"/>
                <a:ea typeface="Calibri"/>
                <a:cs typeface="Calibri"/>
                <a:sym typeface="Calibri"/>
              </a:defRPr>
            </a:lvl1pPr>
            <a:lvl2pPr marL="0" marR="0" lvl="1" indent="0" algn="l" rtl="0">
              <a:spcBef>
                <a:spcPts val="0"/>
              </a:spcBef>
              <a:buNone/>
              <a:defRPr sz="1800" b="0" i="0" u="none" strike="noStrike" cap="none">
                <a:solidFill>
                  <a:schemeClr val="dk1"/>
                </a:solidFill>
                <a:latin typeface="Calibri"/>
                <a:ea typeface="Calibri"/>
                <a:cs typeface="Calibri"/>
                <a:sym typeface="Calibri"/>
              </a:defRPr>
            </a:lvl2pPr>
            <a:lvl3pPr marL="0" marR="0" lvl="2" indent="0" algn="l" rtl="0">
              <a:spcBef>
                <a:spcPts val="0"/>
              </a:spcBef>
              <a:buNone/>
              <a:defRPr sz="1800" b="0" i="0" u="none" strike="noStrike" cap="none">
                <a:solidFill>
                  <a:schemeClr val="dk1"/>
                </a:solidFill>
                <a:latin typeface="Calibri"/>
                <a:ea typeface="Calibri"/>
                <a:cs typeface="Calibri"/>
                <a:sym typeface="Calibri"/>
              </a:defRPr>
            </a:lvl3pPr>
            <a:lvl4pPr marL="0" marR="0" lvl="3" indent="0" algn="l" rtl="0">
              <a:spcBef>
                <a:spcPts val="0"/>
              </a:spcBef>
              <a:buNone/>
              <a:defRPr sz="1800" b="0" i="0" u="none" strike="noStrike" cap="none">
                <a:solidFill>
                  <a:schemeClr val="dk1"/>
                </a:solidFill>
                <a:latin typeface="Calibri"/>
                <a:ea typeface="Calibri"/>
                <a:cs typeface="Calibri"/>
                <a:sym typeface="Calibri"/>
              </a:defRPr>
            </a:lvl4pPr>
            <a:lvl5pPr marL="0" marR="0" lvl="4" indent="0" algn="l" rtl="0">
              <a:spcBef>
                <a:spcPts val="0"/>
              </a:spcBef>
              <a:buNone/>
              <a:defRPr sz="1800" b="0" i="0" u="none" strike="noStrike" cap="none">
                <a:solidFill>
                  <a:schemeClr val="dk1"/>
                </a:solidFill>
                <a:latin typeface="Calibri"/>
                <a:ea typeface="Calibri"/>
                <a:cs typeface="Calibri"/>
                <a:sym typeface="Calibri"/>
              </a:defRPr>
            </a:lvl5pPr>
            <a:lvl6pPr marL="0" marR="0" lvl="5" indent="0" algn="l" rtl="0">
              <a:spcBef>
                <a:spcPts val="0"/>
              </a:spcBef>
              <a:buNone/>
              <a:defRPr sz="1800" b="0" i="0" u="none" strike="noStrike" cap="none">
                <a:solidFill>
                  <a:schemeClr val="dk1"/>
                </a:solidFill>
                <a:latin typeface="Calibri"/>
                <a:ea typeface="Calibri"/>
                <a:cs typeface="Calibri"/>
                <a:sym typeface="Calibri"/>
              </a:defRPr>
            </a:lvl6pPr>
            <a:lvl7pPr marL="0" marR="0" lvl="6" indent="0" algn="l" rtl="0">
              <a:spcBef>
                <a:spcPts val="0"/>
              </a:spcBef>
              <a:buNone/>
              <a:defRPr sz="1800" b="0" i="0" u="none" strike="noStrike" cap="none">
                <a:solidFill>
                  <a:schemeClr val="dk1"/>
                </a:solidFill>
                <a:latin typeface="Calibri"/>
                <a:ea typeface="Calibri"/>
                <a:cs typeface="Calibri"/>
                <a:sym typeface="Calibri"/>
              </a:defRPr>
            </a:lvl7pPr>
            <a:lvl8pPr marL="0" marR="0" lvl="7" indent="0" algn="l" rtl="0">
              <a:spcBef>
                <a:spcPts val="0"/>
              </a:spcBef>
              <a:buNone/>
              <a:defRPr sz="1800" b="0" i="0" u="none" strike="noStrike" cap="none">
                <a:solidFill>
                  <a:schemeClr val="dk1"/>
                </a:solidFill>
                <a:latin typeface="Calibri"/>
                <a:ea typeface="Calibri"/>
                <a:cs typeface="Calibri"/>
                <a:sym typeface="Calibri"/>
              </a:defRPr>
            </a:lvl8pPr>
            <a:lvl9pPr marL="0" marR="0" lvl="8" indent="0" algn="l" rtl="0">
              <a:spcBef>
                <a:spcPts val="0"/>
              </a:spcBef>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2"/>
        <p:cNvGrpSpPr/>
        <p:nvPr/>
      </p:nvGrpSpPr>
      <p:grpSpPr>
        <a:xfrm>
          <a:off x="0" y="0"/>
          <a:ext cx="0" cy="0"/>
          <a:chOff x="0" y="0"/>
          <a:chExt cx="0" cy="0"/>
        </a:xfrm>
      </p:grpSpPr>
      <p:sp>
        <p:nvSpPr>
          <p:cNvPr id="93" name="Google Shape;93;p7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EC642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7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 name="Google Shape;95;p7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6" name="Google Shape;96;p7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7" name="Google Shape;97;p7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8"/>
        <p:cNvGrpSpPr/>
        <p:nvPr/>
      </p:nvGrpSpPr>
      <p:grpSpPr>
        <a:xfrm>
          <a:off x="0" y="0"/>
          <a:ext cx="0" cy="0"/>
          <a:chOff x="0" y="0"/>
          <a:chExt cx="0" cy="0"/>
        </a:xfrm>
      </p:grpSpPr>
      <p:sp>
        <p:nvSpPr>
          <p:cNvPr id="99" name="Google Shape;99;p7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EC642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p7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 name="Google Shape;101;p7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2" name="Google Shape;102;p7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3" name="Google Shape;103;p7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5"/>
        <p:cNvGrpSpPr/>
        <p:nvPr/>
      </p:nvGrpSpPr>
      <p:grpSpPr>
        <a:xfrm>
          <a:off x="0" y="0"/>
          <a:ext cx="0" cy="0"/>
          <a:chOff x="0" y="0"/>
          <a:chExt cx="0" cy="0"/>
        </a:xfrm>
      </p:grpSpPr>
      <p:grpSp>
        <p:nvGrpSpPr>
          <p:cNvPr id="116" name="Google Shape;116;p42"/>
          <p:cNvGrpSpPr/>
          <p:nvPr/>
        </p:nvGrpSpPr>
        <p:grpSpPr>
          <a:xfrm rot="-5400000">
            <a:off x="8465681" y="1717218"/>
            <a:ext cx="1900172" cy="5552467"/>
            <a:chOff x="7788222" y="-853784"/>
            <a:chExt cx="1142236" cy="3337712"/>
          </a:xfrm>
        </p:grpSpPr>
        <p:sp>
          <p:nvSpPr>
            <p:cNvPr id="117" name="Google Shape;117;p42"/>
            <p:cNvSpPr/>
            <p:nvPr/>
          </p:nvSpPr>
          <p:spPr>
            <a:xfrm>
              <a:off x="7810052" y="322729"/>
              <a:ext cx="1098576" cy="1098576"/>
            </a:xfrm>
            <a:prstGeom prst="rect">
              <a:avLst/>
            </a:prstGeom>
            <a:noFill/>
            <a:ln w="12700" cap="flat" cmpd="sng">
              <a:solidFill>
                <a:srgbClr val="EB6625">
                  <a:alpha val="14509"/>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8" name="Google Shape;118;p42"/>
            <p:cNvSpPr/>
            <p:nvPr/>
          </p:nvSpPr>
          <p:spPr>
            <a:xfrm>
              <a:off x="7790737" y="-853784"/>
              <a:ext cx="1098576" cy="1098576"/>
            </a:xfrm>
            <a:prstGeom prst="ellipse">
              <a:avLst/>
            </a:prstGeom>
            <a:noFill/>
            <a:ln w="12700" cap="flat" cmpd="sng">
              <a:solidFill>
                <a:srgbClr val="EB6625">
                  <a:alpha val="14509"/>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9" name="Google Shape;119;p42"/>
            <p:cNvSpPr/>
            <p:nvPr/>
          </p:nvSpPr>
          <p:spPr>
            <a:xfrm>
              <a:off x="7788222" y="1499242"/>
              <a:ext cx="1142236" cy="984686"/>
            </a:xfrm>
            <a:prstGeom prst="triangle">
              <a:avLst>
                <a:gd name="adj" fmla="val 50000"/>
              </a:avLst>
            </a:prstGeom>
            <a:noFill/>
            <a:ln w="12700" cap="flat" cmpd="sng">
              <a:solidFill>
                <a:srgbClr val="EB6625">
                  <a:alpha val="14509"/>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20" name="Google Shape;120;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EC642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1" name="Google Shape;121;p4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2" name="Google Shape;122;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23" name="Google Shape;123;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24" name="Google Shape;124;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lt1"/>
                </a:solidFill>
                <a:latin typeface="Calibri"/>
                <a:ea typeface="Calibri"/>
                <a:cs typeface="Calibri"/>
                <a:sym typeface="Calibri"/>
              </a:defRPr>
            </a:lvl1pPr>
            <a:lvl2pPr marL="0" marR="0" lvl="1" indent="0" algn="l" rtl="0">
              <a:spcBef>
                <a:spcPts val="0"/>
              </a:spcBef>
              <a:buNone/>
              <a:defRPr sz="1800">
                <a:solidFill>
                  <a:schemeClr val="lt1"/>
                </a:solidFill>
                <a:latin typeface="Calibri"/>
                <a:ea typeface="Calibri"/>
                <a:cs typeface="Calibri"/>
                <a:sym typeface="Calibri"/>
              </a:defRPr>
            </a:lvl2pPr>
            <a:lvl3pPr marL="0" marR="0" lvl="2" indent="0" algn="l" rtl="0">
              <a:spcBef>
                <a:spcPts val="0"/>
              </a:spcBef>
              <a:buNone/>
              <a:defRPr sz="1800">
                <a:solidFill>
                  <a:schemeClr val="lt1"/>
                </a:solidFill>
                <a:latin typeface="Calibri"/>
                <a:ea typeface="Calibri"/>
                <a:cs typeface="Calibri"/>
                <a:sym typeface="Calibri"/>
              </a:defRPr>
            </a:lvl3pPr>
            <a:lvl4pPr marL="0" marR="0" lvl="3" indent="0" algn="l" rtl="0">
              <a:spcBef>
                <a:spcPts val="0"/>
              </a:spcBef>
              <a:buNone/>
              <a:defRPr sz="1800">
                <a:solidFill>
                  <a:schemeClr val="lt1"/>
                </a:solidFill>
                <a:latin typeface="Calibri"/>
                <a:ea typeface="Calibri"/>
                <a:cs typeface="Calibri"/>
                <a:sym typeface="Calibri"/>
              </a:defRPr>
            </a:lvl4pPr>
            <a:lvl5pPr marL="0" marR="0" lvl="4" indent="0" algn="l" rtl="0">
              <a:spcBef>
                <a:spcPts val="0"/>
              </a:spcBef>
              <a:buNone/>
              <a:defRPr sz="1800">
                <a:solidFill>
                  <a:schemeClr val="lt1"/>
                </a:solidFill>
                <a:latin typeface="Calibri"/>
                <a:ea typeface="Calibri"/>
                <a:cs typeface="Calibri"/>
                <a:sym typeface="Calibri"/>
              </a:defRPr>
            </a:lvl5pPr>
            <a:lvl6pPr marL="0" marR="0" lvl="5" indent="0" algn="l" rtl="0">
              <a:spcBef>
                <a:spcPts val="0"/>
              </a:spcBef>
              <a:buNone/>
              <a:defRPr sz="1800">
                <a:solidFill>
                  <a:schemeClr val="lt1"/>
                </a:solidFill>
                <a:latin typeface="Calibri"/>
                <a:ea typeface="Calibri"/>
                <a:cs typeface="Calibri"/>
                <a:sym typeface="Calibri"/>
              </a:defRPr>
            </a:lvl6pPr>
            <a:lvl7pPr marL="0" marR="0" lvl="6" indent="0" algn="l" rtl="0">
              <a:spcBef>
                <a:spcPts val="0"/>
              </a:spcBef>
              <a:buNone/>
              <a:defRPr sz="1800">
                <a:solidFill>
                  <a:schemeClr val="lt1"/>
                </a:solidFill>
                <a:latin typeface="Calibri"/>
                <a:ea typeface="Calibri"/>
                <a:cs typeface="Calibri"/>
                <a:sym typeface="Calibri"/>
              </a:defRPr>
            </a:lvl7pPr>
            <a:lvl8pPr marL="0" marR="0" lvl="7" indent="0" algn="l" rtl="0">
              <a:spcBef>
                <a:spcPts val="0"/>
              </a:spcBef>
              <a:buNone/>
              <a:defRPr sz="1800">
                <a:solidFill>
                  <a:schemeClr val="lt1"/>
                </a:solidFill>
                <a:latin typeface="Calibri"/>
                <a:ea typeface="Calibri"/>
                <a:cs typeface="Calibri"/>
                <a:sym typeface="Calibri"/>
              </a:defRPr>
            </a:lvl8pPr>
            <a:lvl9pPr marL="0" marR="0" lvl="8" indent="0" algn="l" rtl="0">
              <a:spcBef>
                <a:spcPts val="0"/>
              </a:spcBef>
              <a:buNone/>
              <a:defRPr sz="1800">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5"/>
        <p:cNvGrpSpPr/>
        <p:nvPr/>
      </p:nvGrpSpPr>
      <p:grpSpPr>
        <a:xfrm>
          <a:off x="0" y="0"/>
          <a:ext cx="0" cy="0"/>
          <a:chOff x="0" y="0"/>
          <a:chExt cx="0" cy="0"/>
        </a:xfrm>
      </p:grpSpPr>
      <p:sp>
        <p:nvSpPr>
          <p:cNvPr id="126" name="Google Shape;126;p45"/>
          <p:cNvSpPr/>
          <p:nvPr/>
        </p:nvSpPr>
        <p:spPr>
          <a:xfrm>
            <a:off x="-125260" y="-187890"/>
            <a:ext cx="12317260" cy="7164887"/>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7" name="Google Shape;127;p4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EC6422"/>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8" name="Google Shape;128;p4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SzPts val="2400"/>
              <a:buNone/>
              <a:defRPr sz="2400"/>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29" name="Google Shape;129;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30" name="Google Shape;130;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31" name="Google Shape;131;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lt1"/>
                </a:solidFill>
                <a:latin typeface="Calibri"/>
                <a:ea typeface="Calibri"/>
                <a:cs typeface="Calibri"/>
                <a:sym typeface="Calibri"/>
              </a:defRPr>
            </a:lvl1pPr>
            <a:lvl2pPr marL="0" marR="0" lvl="1" indent="0" algn="l" rtl="0">
              <a:spcBef>
                <a:spcPts val="0"/>
              </a:spcBef>
              <a:buNone/>
              <a:defRPr sz="1800">
                <a:solidFill>
                  <a:schemeClr val="lt1"/>
                </a:solidFill>
                <a:latin typeface="Calibri"/>
                <a:ea typeface="Calibri"/>
                <a:cs typeface="Calibri"/>
                <a:sym typeface="Calibri"/>
              </a:defRPr>
            </a:lvl2pPr>
            <a:lvl3pPr marL="0" marR="0" lvl="2" indent="0" algn="l" rtl="0">
              <a:spcBef>
                <a:spcPts val="0"/>
              </a:spcBef>
              <a:buNone/>
              <a:defRPr sz="1800">
                <a:solidFill>
                  <a:schemeClr val="lt1"/>
                </a:solidFill>
                <a:latin typeface="Calibri"/>
                <a:ea typeface="Calibri"/>
                <a:cs typeface="Calibri"/>
                <a:sym typeface="Calibri"/>
              </a:defRPr>
            </a:lvl3pPr>
            <a:lvl4pPr marL="0" marR="0" lvl="3" indent="0" algn="l" rtl="0">
              <a:spcBef>
                <a:spcPts val="0"/>
              </a:spcBef>
              <a:buNone/>
              <a:defRPr sz="1800">
                <a:solidFill>
                  <a:schemeClr val="lt1"/>
                </a:solidFill>
                <a:latin typeface="Calibri"/>
                <a:ea typeface="Calibri"/>
                <a:cs typeface="Calibri"/>
                <a:sym typeface="Calibri"/>
              </a:defRPr>
            </a:lvl4pPr>
            <a:lvl5pPr marL="0" marR="0" lvl="4" indent="0" algn="l" rtl="0">
              <a:spcBef>
                <a:spcPts val="0"/>
              </a:spcBef>
              <a:buNone/>
              <a:defRPr sz="1800">
                <a:solidFill>
                  <a:schemeClr val="lt1"/>
                </a:solidFill>
                <a:latin typeface="Calibri"/>
                <a:ea typeface="Calibri"/>
                <a:cs typeface="Calibri"/>
                <a:sym typeface="Calibri"/>
              </a:defRPr>
            </a:lvl5pPr>
            <a:lvl6pPr marL="0" marR="0" lvl="5" indent="0" algn="l" rtl="0">
              <a:spcBef>
                <a:spcPts val="0"/>
              </a:spcBef>
              <a:buNone/>
              <a:defRPr sz="1800">
                <a:solidFill>
                  <a:schemeClr val="lt1"/>
                </a:solidFill>
                <a:latin typeface="Calibri"/>
                <a:ea typeface="Calibri"/>
                <a:cs typeface="Calibri"/>
                <a:sym typeface="Calibri"/>
              </a:defRPr>
            </a:lvl6pPr>
            <a:lvl7pPr marL="0" marR="0" lvl="6" indent="0" algn="l" rtl="0">
              <a:spcBef>
                <a:spcPts val="0"/>
              </a:spcBef>
              <a:buNone/>
              <a:defRPr sz="1800">
                <a:solidFill>
                  <a:schemeClr val="lt1"/>
                </a:solidFill>
                <a:latin typeface="Calibri"/>
                <a:ea typeface="Calibri"/>
                <a:cs typeface="Calibri"/>
                <a:sym typeface="Calibri"/>
              </a:defRPr>
            </a:lvl7pPr>
            <a:lvl8pPr marL="0" marR="0" lvl="7" indent="0" algn="l" rtl="0">
              <a:spcBef>
                <a:spcPts val="0"/>
              </a:spcBef>
              <a:buNone/>
              <a:defRPr sz="1800">
                <a:solidFill>
                  <a:schemeClr val="lt1"/>
                </a:solidFill>
                <a:latin typeface="Calibri"/>
                <a:ea typeface="Calibri"/>
                <a:cs typeface="Calibri"/>
                <a:sym typeface="Calibri"/>
              </a:defRPr>
            </a:lvl8pPr>
            <a:lvl9pPr marL="0" marR="0" lvl="8" indent="0" algn="l" rtl="0">
              <a:spcBef>
                <a:spcPts val="0"/>
              </a:spcBef>
              <a:buNone/>
              <a:defRPr sz="1800">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orange">
  <p:cSld name="Section orange">
    <p:spTree>
      <p:nvGrpSpPr>
        <p:cNvPr id="1" name="Shape 138"/>
        <p:cNvGrpSpPr/>
        <p:nvPr/>
      </p:nvGrpSpPr>
      <p:grpSpPr>
        <a:xfrm>
          <a:off x="0" y="0"/>
          <a:ext cx="0" cy="0"/>
          <a:chOff x="0" y="0"/>
          <a:chExt cx="0" cy="0"/>
        </a:xfrm>
      </p:grpSpPr>
      <p:sp>
        <p:nvSpPr>
          <p:cNvPr id="139" name="Google Shape;139;p44"/>
          <p:cNvSpPr/>
          <p:nvPr/>
        </p:nvSpPr>
        <p:spPr>
          <a:xfrm>
            <a:off x="192908" y="192745"/>
            <a:ext cx="11806187" cy="6472517"/>
          </a:xfrm>
          <a:prstGeom prst="rect">
            <a:avLst/>
          </a:pr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cxnSp>
        <p:nvCxnSpPr>
          <p:cNvPr id="140" name="Google Shape;140;p44"/>
          <p:cNvCxnSpPr/>
          <p:nvPr/>
        </p:nvCxnSpPr>
        <p:spPr>
          <a:xfrm>
            <a:off x="394823" y="3173508"/>
            <a:ext cx="11402359" cy="0"/>
          </a:xfrm>
          <a:prstGeom prst="straightConnector1">
            <a:avLst/>
          </a:prstGeom>
          <a:noFill/>
          <a:ln w="28575" cap="flat" cmpd="sng">
            <a:solidFill>
              <a:schemeClr val="lt1"/>
            </a:solidFill>
            <a:prstDash val="solid"/>
            <a:miter lim="800000"/>
            <a:headEnd type="none" w="sm" len="sm"/>
            <a:tailEnd type="none" w="sm" len="sm"/>
          </a:ln>
        </p:spPr>
      </p:cxnSp>
      <p:sp>
        <p:nvSpPr>
          <p:cNvPr id="141" name="Google Shape;141;p44"/>
          <p:cNvSpPr txBox="1">
            <a:spLocks noGrp="1"/>
          </p:cNvSpPr>
          <p:nvPr>
            <p:ph type="ctrTitle"/>
          </p:nvPr>
        </p:nvSpPr>
        <p:spPr>
          <a:xfrm>
            <a:off x="394821" y="2453901"/>
            <a:ext cx="7359651" cy="450338"/>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100"/>
              <a:buFont typeface="Arial"/>
              <a:buNone/>
              <a:defRPr sz="2100" b="1"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42" name="Google Shape;142;p44"/>
          <p:cNvPicPr preferRelativeResize="0"/>
          <p:nvPr/>
        </p:nvPicPr>
        <p:blipFill rotWithShape="1">
          <a:blip r:embed="rId2">
            <a:alphaModFix/>
          </a:blip>
          <a:srcRect/>
          <a:stretch/>
        </p:blipFill>
        <p:spPr>
          <a:xfrm>
            <a:off x="9940024" y="4684290"/>
            <a:ext cx="1839600" cy="1839600"/>
          </a:xfrm>
          <a:prstGeom prst="rect">
            <a:avLst/>
          </a:prstGeom>
          <a:noFill/>
          <a:ln>
            <a:noFill/>
          </a:ln>
        </p:spPr>
      </p:pic>
      <p:pic>
        <p:nvPicPr>
          <p:cNvPr id="143" name="Google Shape;143;p44"/>
          <p:cNvPicPr preferRelativeResize="0"/>
          <p:nvPr/>
        </p:nvPicPr>
        <p:blipFill rotWithShape="1">
          <a:blip r:embed="rId3">
            <a:alphaModFix/>
          </a:blip>
          <a:srcRect/>
          <a:stretch/>
        </p:blipFill>
        <p:spPr>
          <a:xfrm>
            <a:off x="750312" y="673100"/>
            <a:ext cx="3572256" cy="246888"/>
          </a:xfrm>
          <a:prstGeom prst="rect">
            <a:avLst/>
          </a:prstGeom>
          <a:noFill/>
          <a:ln>
            <a:noFill/>
          </a:ln>
        </p:spPr>
      </p:pic>
      <p:pic>
        <p:nvPicPr>
          <p:cNvPr id="144" name="Google Shape;144;p44"/>
          <p:cNvPicPr preferRelativeResize="0"/>
          <p:nvPr/>
        </p:nvPicPr>
        <p:blipFill rotWithShape="1">
          <a:blip r:embed="rId4">
            <a:alphaModFix/>
          </a:blip>
          <a:srcRect/>
          <a:stretch/>
        </p:blipFill>
        <p:spPr>
          <a:xfrm>
            <a:off x="9240520" y="673100"/>
            <a:ext cx="2252472" cy="719328"/>
          </a:xfrm>
          <a:prstGeom prst="rect">
            <a:avLst/>
          </a:prstGeom>
          <a:noFill/>
          <a:ln>
            <a:noFill/>
          </a:ln>
        </p:spPr>
      </p:pic>
    </p:spTree>
  </p:cSld>
  <p:clrMapOvr>
    <a:masterClrMapping/>
  </p:clrMapOvr>
  <p:transition spd="slow">
    <p:push/>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Blank">
  <p:cSld name="Blank">
    <p:bg>
      <p:bgPr>
        <a:solidFill>
          <a:schemeClr val="lt1"/>
        </a:solidFill>
        <a:effectLst/>
      </p:bgPr>
    </p:bg>
    <p:spTree>
      <p:nvGrpSpPr>
        <p:cNvPr id="1" name="Shape 145"/>
        <p:cNvGrpSpPr/>
        <p:nvPr/>
      </p:nvGrpSpPr>
      <p:grpSpPr>
        <a:xfrm>
          <a:off x="0" y="0"/>
          <a:ext cx="0" cy="0"/>
          <a:chOff x="0" y="0"/>
          <a:chExt cx="0" cy="0"/>
        </a:xfrm>
      </p:grpSpPr>
      <p:sp>
        <p:nvSpPr>
          <p:cNvPr id="146" name="Google Shape;146;p46"/>
          <p:cNvSpPr/>
          <p:nvPr/>
        </p:nvSpPr>
        <p:spPr>
          <a:xfrm>
            <a:off x="331693" y="1102659"/>
            <a:ext cx="11600331" cy="10757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Title purple block">
  <p:cSld name="Title purple block">
    <p:spTree>
      <p:nvGrpSpPr>
        <p:cNvPr id="1" name="Shape 154"/>
        <p:cNvGrpSpPr/>
        <p:nvPr/>
      </p:nvGrpSpPr>
      <p:grpSpPr>
        <a:xfrm>
          <a:off x="0" y="0"/>
          <a:ext cx="0" cy="0"/>
          <a:chOff x="0" y="0"/>
          <a:chExt cx="0" cy="0"/>
        </a:xfrm>
      </p:grpSpPr>
      <p:pic>
        <p:nvPicPr>
          <p:cNvPr id="155" name="Google Shape;155;p48"/>
          <p:cNvPicPr preferRelativeResize="0"/>
          <p:nvPr/>
        </p:nvPicPr>
        <p:blipFill rotWithShape="1">
          <a:blip r:embed="rId2">
            <a:alphaModFix/>
          </a:blip>
          <a:srcRect/>
          <a:stretch/>
        </p:blipFill>
        <p:spPr>
          <a:xfrm>
            <a:off x="192908" y="192745"/>
            <a:ext cx="11806187" cy="6472517"/>
          </a:xfrm>
          <a:prstGeom prst="rect">
            <a:avLst/>
          </a:prstGeom>
          <a:noFill/>
          <a:ln>
            <a:noFill/>
          </a:ln>
        </p:spPr>
      </p:pic>
      <p:sp>
        <p:nvSpPr>
          <p:cNvPr id="156" name="Google Shape;156;p48"/>
          <p:cNvSpPr/>
          <p:nvPr/>
        </p:nvSpPr>
        <p:spPr>
          <a:xfrm>
            <a:off x="448238" y="4720201"/>
            <a:ext cx="8659119" cy="1761285"/>
          </a:xfrm>
          <a:prstGeom prst="rect">
            <a:avLst/>
          </a:prstGeom>
          <a:solidFill>
            <a:schemeClr val="accent1">
              <a:alpha val="6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sp>
        <p:nvSpPr>
          <p:cNvPr id="157" name="Google Shape;157;p48"/>
          <p:cNvSpPr txBox="1">
            <a:spLocks noGrp="1"/>
          </p:cNvSpPr>
          <p:nvPr>
            <p:ph type="ctrTitle"/>
          </p:nvPr>
        </p:nvSpPr>
        <p:spPr>
          <a:xfrm>
            <a:off x="750313" y="4980501"/>
            <a:ext cx="8051719" cy="450338"/>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100"/>
              <a:buFont typeface="Arial"/>
              <a:buNone/>
              <a:defRPr sz="2100" b="1"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48"/>
          <p:cNvSpPr txBox="1">
            <a:spLocks noGrp="1"/>
          </p:cNvSpPr>
          <p:nvPr>
            <p:ph type="body" idx="1"/>
          </p:nvPr>
        </p:nvSpPr>
        <p:spPr>
          <a:xfrm>
            <a:off x="750313" y="5439804"/>
            <a:ext cx="8051719" cy="27790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accent2"/>
              </a:buClr>
              <a:buSzPts val="1500"/>
              <a:buNone/>
              <a:defRPr sz="1500">
                <a:solidFill>
                  <a:schemeClr val="accent2"/>
                </a:solidFill>
              </a:defRPr>
            </a:lvl1pPr>
            <a:lvl2pPr marL="914400" lvl="1" indent="-342900" algn="l">
              <a:lnSpc>
                <a:spcPct val="120000"/>
              </a:lnSpc>
              <a:spcBef>
                <a:spcPts val="225"/>
              </a:spcBef>
              <a:spcAft>
                <a:spcPts val="0"/>
              </a:spcAft>
              <a:buClr>
                <a:schemeClr val="dk1"/>
              </a:buClr>
              <a:buSzPts val="1800"/>
              <a:buChar char="•"/>
              <a:defRPr/>
            </a:lvl2pPr>
            <a:lvl3pPr marL="1371600" lvl="2" indent="-342900" algn="l">
              <a:lnSpc>
                <a:spcPct val="120000"/>
              </a:lnSpc>
              <a:spcBef>
                <a:spcPts val="225"/>
              </a:spcBef>
              <a:spcAft>
                <a:spcPts val="0"/>
              </a:spcAft>
              <a:buClr>
                <a:schemeClr val="dk1"/>
              </a:buClr>
              <a:buSzPts val="1800"/>
              <a:buChar char="•"/>
              <a:defRPr/>
            </a:lvl3pPr>
            <a:lvl4pPr marL="1828800" lvl="3" indent="-342900" algn="l">
              <a:lnSpc>
                <a:spcPct val="120000"/>
              </a:lnSpc>
              <a:spcBef>
                <a:spcPts val="225"/>
              </a:spcBef>
              <a:spcAft>
                <a:spcPts val="0"/>
              </a:spcAft>
              <a:buClr>
                <a:schemeClr val="dk1"/>
              </a:buClr>
              <a:buSzPts val="1800"/>
              <a:buChar char="•"/>
              <a:defRPr/>
            </a:lvl4pPr>
            <a:lvl5pPr marL="2286000" lvl="4" indent="-342900" algn="l">
              <a:lnSpc>
                <a:spcPct val="120000"/>
              </a:lnSpc>
              <a:spcBef>
                <a:spcPts val="22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9" name="Google Shape;159;p48"/>
          <p:cNvSpPr txBox="1">
            <a:spLocks noGrp="1"/>
          </p:cNvSpPr>
          <p:nvPr>
            <p:ph type="body" idx="2"/>
          </p:nvPr>
        </p:nvSpPr>
        <p:spPr>
          <a:xfrm>
            <a:off x="750888" y="5986983"/>
            <a:ext cx="4583112" cy="306245"/>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225"/>
              </a:spcBef>
              <a:spcAft>
                <a:spcPts val="0"/>
              </a:spcAft>
              <a:buClr>
                <a:schemeClr val="lt1"/>
              </a:buClr>
              <a:buSzPts val="1350"/>
              <a:buNone/>
              <a:defRPr sz="1350" b="1" cap="none">
                <a:solidFill>
                  <a:schemeClr val="lt1"/>
                </a:solidFill>
                <a:latin typeface="Arial"/>
                <a:ea typeface="Arial"/>
                <a:cs typeface="Arial"/>
                <a:sym typeface="Arial"/>
              </a:defRPr>
            </a:lvl1pPr>
            <a:lvl2pPr marL="914400" lvl="1" indent="-304800" algn="l">
              <a:lnSpc>
                <a:spcPct val="120000"/>
              </a:lnSpc>
              <a:spcBef>
                <a:spcPts val="225"/>
              </a:spcBef>
              <a:spcAft>
                <a:spcPts val="0"/>
              </a:spcAft>
              <a:buClr>
                <a:schemeClr val="dk1"/>
              </a:buClr>
              <a:buSzPts val="1200"/>
              <a:buChar char="•"/>
              <a:defRPr/>
            </a:lvl2pPr>
            <a:lvl3pPr marL="1371600" lvl="2" indent="-295275" algn="l">
              <a:lnSpc>
                <a:spcPct val="120000"/>
              </a:lnSpc>
              <a:spcBef>
                <a:spcPts val="225"/>
              </a:spcBef>
              <a:spcAft>
                <a:spcPts val="0"/>
              </a:spcAft>
              <a:buClr>
                <a:schemeClr val="dk1"/>
              </a:buClr>
              <a:buSzPts val="1050"/>
              <a:buChar char="•"/>
              <a:defRPr/>
            </a:lvl3pPr>
            <a:lvl4pPr marL="1828800" lvl="3" indent="-285750" algn="l">
              <a:lnSpc>
                <a:spcPct val="120000"/>
              </a:lnSpc>
              <a:spcBef>
                <a:spcPts val="225"/>
              </a:spcBef>
              <a:spcAft>
                <a:spcPts val="0"/>
              </a:spcAft>
              <a:buClr>
                <a:schemeClr val="dk1"/>
              </a:buClr>
              <a:buSzPts val="900"/>
              <a:buChar char="•"/>
              <a:defRPr/>
            </a:lvl4pPr>
            <a:lvl5pPr marL="2286000" lvl="4" indent="-276225" algn="l">
              <a:lnSpc>
                <a:spcPct val="120000"/>
              </a:lnSpc>
              <a:spcBef>
                <a:spcPts val="225"/>
              </a:spcBef>
              <a:spcAft>
                <a:spcPts val="0"/>
              </a:spcAft>
              <a:buClr>
                <a:schemeClr val="dk1"/>
              </a:buClr>
              <a:buSzPts val="75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pic>
        <p:nvPicPr>
          <p:cNvPr id="160" name="Google Shape;160;p48"/>
          <p:cNvPicPr preferRelativeResize="0"/>
          <p:nvPr/>
        </p:nvPicPr>
        <p:blipFill rotWithShape="1">
          <a:blip r:embed="rId3">
            <a:alphaModFix/>
          </a:blip>
          <a:srcRect/>
          <a:stretch/>
        </p:blipFill>
        <p:spPr>
          <a:xfrm>
            <a:off x="9940024" y="4684290"/>
            <a:ext cx="1839600" cy="1839600"/>
          </a:xfrm>
          <a:prstGeom prst="rect">
            <a:avLst/>
          </a:prstGeom>
          <a:noFill/>
          <a:ln>
            <a:noFill/>
          </a:ln>
        </p:spPr>
      </p:pic>
    </p:spTree>
  </p:cSld>
  <p:clrMapOvr>
    <a:masterClrMapping/>
  </p:clrMapOvr>
  <p:transition spd="slow">
    <p:push/>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orange">
  <p:cSld name="Title orange">
    <p:spTree>
      <p:nvGrpSpPr>
        <p:cNvPr id="1" name="Shape 161"/>
        <p:cNvGrpSpPr/>
        <p:nvPr/>
      </p:nvGrpSpPr>
      <p:grpSpPr>
        <a:xfrm>
          <a:off x="0" y="0"/>
          <a:ext cx="0" cy="0"/>
          <a:chOff x="0" y="0"/>
          <a:chExt cx="0" cy="0"/>
        </a:xfrm>
      </p:grpSpPr>
      <p:sp>
        <p:nvSpPr>
          <p:cNvPr id="162" name="Google Shape;162;p49"/>
          <p:cNvSpPr/>
          <p:nvPr/>
        </p:nvSpPr>
        <p:spPr>
          <a:xfrm>
            <a:off x="192908" y="192745"/>
            <a:ext cx="11806187" cy="6472517"/>
          </a:xfrm>
          <a:prstGeom prst="rect">
            <a:avLst/>
          </a:pr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sp>
        <p:nvSpPr>
          <p:cNvPr id="163" name="Google Shape;163;p49"/>
          <p:cNvSpPr txBox="1">
            <a:spLocks noGrp="1"/>
          </p:cNvSpPr>
          <p:nvPr>
            <p:ph type="ctrTitle"/>
          </p:nvPr>
        </p:nvSpPr>
        <p:spPr>
          <a:xfrm>
            <a:off x="750312" y="4980501"/>
            <a:ext cx="8716419" cy="450338"/>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100"/>
              <a:buFont typeface="Arial"/>
              <a:buNone/>
              <a:defRPr sz="2100" b="1"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4" name="Google Shape;164;p49"/>
          <p:cNvSpPr txBox="1">
            <a:spLocks noGrp="1"/>
          </p:cNvSpPr>
          <p:nvPr>
            <p:ph type="body" idx="1"/>
          </p:nvPr>
        </p:nvSpPr>
        <p:spPr>
          <a:xfrm>
            <a:off x="750312" y="5439804"/>
            <a:ext cx="8716419" cy="27790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500"/>
              <a:buNone/>
              <a:defRPr sz="1500">
                <a:solidFill>
                  <a:schemeClr val="lt1"/>
                </a:solidFill>
              </a:defRPr>
            </a:lvl1pPr>
            <a:lvl2pPr marL="914400" lvl="1" indent="-342900" algn="l">
              <a:lnSpc>
                <a:spcPct val="120000"/>
              </a:lnSpc>
              <a:spcBef>
                <a:spcPts val="225"/>
              </a:spcBef>
              <a:spcAft>
                <a:spcPts val="0"/>
              </a:spcAft>
              <a:buClr>
                <a:schemeClr val="dk1"/>
              </a:buClr>
              <a:buSzPts val="1800"/>
              <a:buChar char="•"/>
              <a:defRPr/>
            </a:lvl2pPr>
            <a:lvl3pPr marL="1371600" lvl="2" indent="-342900" algn="l">
              <a:lnSpc>
                <a:spcPct val="120000"/>
              </a:lnSpc>
              <a:spcBef>
                <a:spcPts val="225"/>
              </a:spcBef>
              <a:spcAft>
                <a:spcPts val="0"/>
              </a:spcAft>
              <a:buClr>
                <a:schemeClr val="dk1"/>
              </a:buClr>
              <a:buSzPts val="1800"/>
              <a:buChar char="•"/>
              <a:defRPr/>
            </a:lvl3pPr>
            <a:lvl4pPr marL="1828800" lvl="3" indent="-342900" algn="l">
              <a:lnSpc>
                <a:spcPct val="120000"/>
              </a:lnSpc>
              <a:spcBef>
                <a:spcPts val="225"/>
              </a:spcBef>
              <a:spcAft>
                <a:spcPts val="0"/>
              </a:spcAft>
              <a:buClr>
                <a:schemeClr val="dk1"/>
              </a:buClr>
              <a:buSzPts val="1800"/>
              <a:buChar char="•"/>
              <a:defRPr/>
            </a:lvl4pPr>
            <a:lvl5pPr marL="2286000" lvl="4" indent="-342900" algn="l">
              <a:lnSpc>
                <a:spcPct val="120000"/>
              </a:lnSpc>
              <a:spcBef>
                <a:spcPts val="22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5" name="Google Shape;165;p49"/>
          <p:cNvSpPr txBox="1">
            <a:spLocks noGrp="1"/>
          </p:cNvSpPr>
          <p:nvPr>
            <p:ph type="body" idx="2"/>
          </p:nvPr>
        </p:nvSpPr>
        <p:spPr>
          <a:xfrm>
            <a:off x="750888" y="5986983"/>
            <a:ext cx="4583112" cy="306245"/>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225"/>
              </a:spcBef>
              <a:spcAft>
                <a:spcPts val="0"/>
              </a:spcAft>
              <a:buClr>
                <a:schemeClr val="lt1"/>
              </a:buClr>
              <a:buSzPts val="1350"/>
              <a:buNone/>
              <a:defRPr sz="1350" b="1" cap="none">
                <a:solidFill>
                  <a:schemeClr val="lt1"/>
                </a:solidFill>
                <a:latin typeface="Arial"/>
                <a:ea typeface="Arial"/>
                <a:cs typeface="Arial"/>
                <a:sym typeface="Arial"/>
              </a:defRPr>
            </a:lvl1pPr>
            <a:lvl2pPr marL="914400" lvl="1" indent="-304800" algn="l">
              <a:lnSpc>
                <a:spcPct val="120000"/>
              </a:lnSpc>
              <a:spcBef>
                <a:spcPts val="225"/>
              </a:spcBef>
              <a:spcAft>
                <a:spcPts val="0"/>
              </a:spcAft>
              <a:buClr>
                <a:schemeClr val="dk1"/>
              </a:buClr>
              <a:buSzPts val="1200"/>
              <a:buChar char="•"/>
              <a:defRPr/>
            </a:lvl2pPr>
            <a:lvl3pPr marL="1371600" lvl="2" indent="-295275" algn="l">
              <a:lnSpc>
                <a:spcPct val="120000"/>
              </a:lnSpc>
              <a:spcBef>
                <a:spcPts val="225"/>
              </a:spcBef>
              <a:spcAft>
                <a:spcPts val="0"/>
              </a:spcAft>
              <a:buClr>
                <a:schemeClr val="dk1"/>
              </a:buClr>
              <a:buSzPts val="1050"/>
              <a:buChar char="•"/>
              <a:defRPr/>
            </a:lvl3pPr>
            <a:lvl4pPr marL="1828800" lvl="3" indent="-285750" algn="l">
              <a:lnSpc>
                <a:spcPct val="120000"/>
              </a:lnSpc>
              <a:spcBef>
                <a:spcPts val="225"/>
              </a:spcBef>
              <a:spcAft>
                <a:spcPts val="0"/>
              </a:spcAft>
              <a:buClr>
                <a:schemeClr val="dk1"/>
              </a:buClr>
              <a:buSzPts val="900"/>
              <a:buChar char="•"/>
              <a:defRPr/>
            </a:lvl4pPr>
            <a:lvl5pPr marL="2286000" lvl="4" indent="-276225" algn="l">
              <a:lnSpc>
                <a:spcPct val="120000"/>
              </a:lnSpc>
              <a:spcBef>
                <a:spcPts val="225"/>
              </a:spcBef>
              <a:spcAft>
                <a:spcPts val="0"/>
              </a:spcAft>
              <a:buClr>
                <a:schemeClr val="dk1"/>
              </a:buClr>
              <a:buSzPts val="75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pic>
        <p:nvPicPr>
          <p:cNvPr id="166" name="Google Shape;166;p49"/>
          <p:cNvPicPr preferRelativeResize="0"/>
          <p:nvPr/>
        </p:nvPicPr>
        <p:blipFill rotWithShape="1">
          <a:blip r:embed="rId2">
            <a:alphaModFix/>
          </a:blip>
          <a:srcRect/>
          <a:stretch/>
        </p:blipFill>
        <p:spPr>
          <a:xfrm>
            <a:off x="9940024" y="4684290"/>
            <a:ext cx="1839600" cy="1839600"/>
          </a:xfrm>
          <a:prstGeom prst="rect">
            <a:avLst/>
          </a:prstGeom>
          <a:noFill/>
          <a:ln>
            <a:noFill/>
          </a:ln>
        </p:spPr>
      </p:pic>
      <p:pic>
        <p:nvPicPr>
          <p:cNvPr id="167" name="Google Shape;167;p49"/>
          <p:cNvPicPr preferRelativeResize="0"/>
          <p:nvPr/>
        </p:nvPicPr>
        <p:blipFill rotWithShape="1">
          <a:blip r:embed="rId3">
            <a:alphaModFix/>
          </a:blip>
          <a:srcRect/>
          <a:stretch/>
        </p:blipFill>
        <p:spPr>
          <a:xfrm>
            <a:off x="750312" y="673100"/>
            <a:ext cx="3572256" cy="246888"/>
          </a:xfrm>
          <a:prstGeom prst="rect">
            <a:avLst/>
          </a:prstGeom>
          <a:noFill/>
          <a:ln>
            <a:noFill/>
          </a:ln>
        </p:spPr>
      </p:pic>
      <p:pic>
        <p:nvPicPr>
          <p:cNvPr id="168" name="Google Shape;168;p49"/>
          <p:cNvPicPr preferRelativeResize="0"/>
          <p:nvPr/>
        </p:nvPicPr>
        <p:blipFill rotWithShape="1">
          <a:blip r:embed="rId4">
            <a:alphaModFix/>
          </a:blip>
          <a:srcRect/>
          <a:stretch/>
        </p:blipFill>
        <p:spPr>
          <a:xfrm>
            <a:off x="9240520" y="673100"/>
            <a:ext cx="2252472" cy="719328"/>
          </a:xfrm>
          <a:prstGeom prst="rect">
            <a:avLst/>
          </a:prstGeom>
          <a:noFill/>
          <a:ln>
            <a:noFill/>
          </a:ln>
        </p:spPr>
      </p:pic>
    </p:spTree>
  </p:cSld>
  <p:clrMapOvr>
    <a:masterClrMapping/>
  </p:clrMapOvr>
  <p:transition spd="slow">
    <p:push/>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Title white">
  <p:cSld name="Title white">
    <p:spTree>
      <p:nvGrpSpPr>
        <p:cNvPr id="1" name="Shape 169"/>
        <p:cNvGrpSpPr/>
        <p:nvPr/>
      </p:nvGrpSpPr>
      <p:grpSpPr>
        <a:xfrm>
          <a:off x="0" y="0"/>
          <a:ext cx="0" cy="0"/>
          <a:chOff x="0" y="0"/>
          <a:chExt cx="0" cy="0"/>
        </a:xfrm>
      </p:grpSpPr>
      <p:sp>
        <p:nvSpPr>
          <p:cNvPr id="170" name="Google Shape;170;p50"/>
          <p:cNvSpPr txBox="1">
            <a:spLocks noGrp="1"/>
          </p:cNvSpPr>
          <p:nvPr>
            <p:ph type="ctrTitle"/>
          </p:nvPr>
        </p:nvSpPr>
        <p:spPr>
          <a:xfrm>
            <a:off x="750312" y="4980501"/>
            <a:ext cx="8716419" cy="450338"/>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1E1E1E"/>
              </a:buClr>
              <a:buSzPts val="2100"/>
              <a:buFont typeface="Arial"/>
              <a:buNone/>
              <a:defRPr sz="2100" b="1" cap="none">
                <a:solidFill>
                  <a:srgbClr val="1E1E1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1" name="Google Shape;171;p50"/>
          <p:cNvSpPr txBox="1">
            <a:spLocks noGrp="1"/>
          </p:cNvSpPr>
          <p:nvPr>
            <p:ph type="body" idx="1"/>
          </p:nvPr>
        </p:nvSpPr>
        <p:spPr>
          <a:xfrm>
            <a:off x="750312" y="5439804"/>
            <a:ext cx="8716419" cy="27790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accent2"/>
              </a:buClr>
              <a:buSzPts val="1500"/>
              <a:buNone/>
              <a:defRPr sz="1500">
                <a:solidFill>
                  <a:schemeClr val="accent2"/>
                </a:solidFill>
              </a:defRPr>
            </a:lvl1pPr>
            <a:lvl2pPr marL="914400" lvl="1" indent="-342900" algn="l">
              <a:lnSpc>
                <a:spcPct val="120000"/>
              </a:lnSpc>
              <a:spcBef>
                <a:spcPts val="225"/>
              </a:spcBef>
              <a:spcAft>
                <a:spcPts val="0"/>
              </a:spcAft>
              <a:buClr>
                <a:schemeClr val="dk1"/>
              </a:buClr>
              <a:buSzPts val="1800"/>
              <a:buChar char="•"/>
              <a:defRPr/>
            </a:lvl2pPr>
            <a:lvl3pPr marL="1371600" lvl="2" indent="-342900" algn="l">
              <a:lnSpc>
                <a:spcPct val="120000"/>
              </a:lnSpc>
              <a:spcBef>
                <a:spcPts val="225"/>
              </a:spcBef>
              <a:spcAft>
                <a:spcPts val="0"/>
              </a:spcAft>
              <a:buClr>
                <a:schemeClr val="dk1"/>
              </a:buClr>
              <a:buSzPts val="1800"/>
              <a:buChar char="•"/>
              <a:defRPr/>
            </a:lvl3pPr>
            <a:lvl4pPr marL="1828800" lvl="3" indent="-342900" algn="l">
              <a:lnSpc>
                <a:spcPct val="120000"/>
              </a:lnSpc>
              <a:spcBef>
                <a:spcPts val="225"/>
              </a:spcBef>
              <a:spcAft>
                <a:spcPts val="0"/>
              </a:spcAft>
              <a:buClr>
                <a:schemeClr val="dk1"/>
              </a:buClr>
              <a:buSzPts val="1800"/>
              <a:buChar char="•"/>
              <a:defRPr/>
            </a:lvl4pPr>
            <a:lvl5pPr marL="2286000" lvl="4" indent="-342900" algn="l">
              <a:lnSpc>
                <a:spcPct val="120000"/>
              </a:lnSpc>
              <a:spcBef>
                <a:spcPts val="22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2" name="Google Shape;172;p50"/>
          <p:cNvSpPr txBox="1">
            <a:spLocks noGrp="1"/>
          </p:cNvSpPr>
          <p:nvPr>
            <p:ph type="body" idx="2"/>
          </p:nvPr>
        </p:nvSpPr>
        <p:spPr>
          <a:xfrm>
            <a:off x="750888" y="5986983"/>
            <a:ext cx="4583112" cy="306245"/>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225"/>
              </a:spcBef>
              <a:spcAft>
                <a:spcPts val="0"/>
              </a:spcAft>
              <a:buClr>
                <a:srgbClr val="1E1E1E"/>
              </a:buClr>
              <a:buSzPts val="1350"/>
              <a:buNone/>
              <a:defRPr sz="1350" b="1" cap="none">
                <a:solidFill>
                  <a:srgbClr val="1E1E1E"/>
                </a:solidFill>
                <a:latin typeface="Arial"/>
                <a:ea typeface="Arial"/>
                <a:cs typeface="Arial"/>
                <a:sym typeface="Arial"/>
              </a:defRPr>
            </a:lvl1pPr>
            <a:lvl2pPr marL="914400" lvl="1" indent="-304800" algn="l">
              <a:lnSpc>
                <a:spcPct val="120000"/>
              </a:lnSpc>
              <a:spcBef>
                <a:spcPts val="225"/>
              </a:spcBef>
              <a:spcAft>
                <a:spcPts val="0"/>
              </a:spcAft>
              <a:buClr>
                <a:schemeClr val="dk1"/>
              </a:buClr>
              <a:buSzPts val="1200"/>
              <a:buChar char="•"/>
              <a:defRPr/>
            </a:lvl2pPr>
            <a:lvl3pPr marL="1371600" lvl="2" indent="-295275" algn="l">
              <a:lnSpc>
                <a:spcPct val="120000"/>
              </a:lnSpc>
              <a:spcBef>
                <a:spcPts val="225"/>
              </a:spcBef>
              <a:spcAft>
                <a:spcPts val="0"/>
              </a:spcAft>
              <a:buClr>
                <a:schemeClr val="dk1"/>
              </a:buClr>
              <a:buSzPts val="1050"/>
              <a:buChar char="•"/>
              <a:defRPr/>
            </a:lvl3pPr>
            <a:lvl4pPr marL="1828800" lvl="3" indent="-285750" algn="l">
              <a:lnSpc>
                <a:spcPct val="120000"/>
              </a:lnSpc>
              <a:spcBef>
                <a:spcPts val="225"/>
              </a:spcBef>
              <a:spcAft>
                <a:spcPts val="0"/>
              </a:spcAft>
              <a:buClr>
                <a:schemeClr val="dk1"/>
              </a:buClr>
              <a:buSzPts val="900"/>
              <a:buChar char="•"/>
              <a:defRPr/>
            </a:lvl4pPr>
            <a:lvl5pPr marL="2286000" lvl="4" indent="-276225" algn="l">
              <a:lnSpc>
                <a:spcPct val="120000"/>
              </a:lnSpc>
              <a:spcBef>
                <a:spcPts val="225"/>
              </a:spcBef>
              <a:spcAft>
                <a:spcPts val="0"/>
              </a:spcAft>
              <a:buClr>
                <a:schemeClr val="dk1"/>
              </a:buClr>
              <a:buSzPts val="75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pic>
        <p:nvPicPr>
          <p:cNvPr id="173" name="Google Shape;173;p50"/>
          <p:cNvPicPr preferRelativeResize="0"/>
          <p:nvPr/>
        </p:nvPicPr>
        <p:blipFill rotWithShape="1">
          <a:blip r:embed="rId2">
            <a:alphaModFix/>
          </a:blip>
          <a:srcRect/>
          <a:stretch/>
        </p:blipFill>
        <p:spPr>
          <a:xfrm>
            <a:off x="6880243" y="4856650"/>
            <a:ext cx="4889500" cy="1790700"/>
          </a:xfrm>
          <a:prstGeom prst="rect">
            <a:avLst/>
          </a:prstGeom>
          <a:noFill/>
          <a:ln>
            <a:noFill/>
          </a:ln>
        </p:spPr>
      </p:pic>
    </p:spTree>
  </p:cSld>
  <p:clrMapOvr>
    <a:masterClrMapping/>
  </p:clrMapOvr>
  <p:transition spd="slow">
    <p:push/>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Section purple">
  <p:cSld name="Section purple">
    <p:spTree>
      <p:nvGrpSpPr>
        <p:cNvPr id="1" name="Shape 174"/>
        <p:cNvGrpSpPr/>
        <p:nvPr/>
      </p:nvGrpSpPr>
      <p:grpSpPr>
        <a:xfrm>
          <a:off x="0" y="0"/>
          <a:ext cx="0" cy="0"/>
          <a:chOff x="0" y="0"/>
          <a:chExt cx="0" cy="0"/>
        </a:xfrm>
      </p:grpSpPr>
      <p:sp>
        <p:nvSpPr>
          <p:cNvPr id="175" name="Google Shape;175;p51"/>
          <p:cNvSpPr/>
          <p:nvPr/>
        </p:nvSpPr>
        <p:spPr>
          <a:xfrm>
            <a:off x="192908" y="192745"/>
            <a:ext cx="11806187" cy="6472517"/>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cxnSp>
        <p:nvCxnSpPr>
          <p:cNvPr id="176" name="Google Shape;176;p51"/>
          <p:cNvCxnSpPr/>
          <p:nvPr/>
        </p:nvCxnSpPr>
        <p:spPr>
          <a:xfrm>
            <a:off x="394823" y="3173508"/>
            <a:ext cx="11402359" cy="0"/>
          </a:xfrm>
          <a:prstGeom prst="straightConnector1">
            <a:avLst/>
          </a:prstGeom>
          <a:noFill/>
          <a:ln w="28575" cap="flat" cmpd="sng">
            <a:solidFill>
              <a:schemeClr val="lt1"/>
            </a:solidFill>
            <a:prstDash val="solid"/>
            <a:miter lim="800000"/>
            <a:headEnd type="none" w="sm" len="sm"/>
            <a:tailEnd type="none" w="sm" len="sm"/>
          </a:ln>
        </p:spPr>
      </p:cxnSp>
      <p:sp>
        <p:nvSpPr>
          <p:cNvPr id="177" name="Google Shape;177;p51"/>
          <p:cNvSpPr txBox="1">
            <a:spLocks noGrp="1"/>
          </p:cNvSpPr>
          <p:nvPr>
            <p:ph type="ctrTitle"/>
          </p:nvPr>
        </p:nvSpPr>
        <p:spPr>
          <a:xfrm>
            <a:off x="394821" y="2453901"/>
            <a:ext cx="7359651" cy="450338"/>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100"/>
              <a:buFont typeface="Arial"/>
              <a:buNone/>
              <a:defRPr sz="2100" b="1"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8" name="Google Shape;178;p51"/>
          <p:cNvPicPr preferRelativeResize="0"/>
          <p:nvPr/>
        </p:nvPicPr>
        <p:blipFill rotWithShape="1">
          <a:blip r:embed="rId2">
            <a:alphaModFix/>
          </a:blip>
          <a:srcRect/>
          <a:stretch/>
        </p:blipFill>
        <p:spPr>
          <a:xfrm>
            <a:off x="9940024" y="4684290"/>
            <a:ext cx="1839600" cy="1839600"/>
          </a:xfrm>
          <a:prstGeom prst="rect">
            <a:avLst/>
          </a:prstGeom>
          <a:noFill/>
          <a:ln>
            <a:noFill/>
          </a:ln>
        </p:spPr>
      </p:pic>
      <p:pic>
        <p:nvPicPr>
          <p:cNvPr id="179" name="Google Shape;179;p51"/>
          <p:cNvPicPr preferRelativeResize="0"/>
          <p:nvPr/>
        </p:nvPicPr>
        <p:blipFill rotWithShape="1">
          <a:blip r:embed="rId3">
            <a:alphaModFix/>
          </a:blip>
          <a:srcRect/>
          <a:stretch/>
        </p:blipFill>
        <p:spPr>
          <a:xfrm>
            <a:off x="750312" y="673100"/>
            <a:ext cx="3572256" cy="246888"/>
          </a:xfrm>
          <a:prstGeom prst="rect">
            <a:avLst/>
          </a:prstGeom>
          <a:noFill/>
          <a:ln>
            <a:noFill/>
          </a:ln>
        </p:spPr>
      </p:pic>
      <p:pic>
        <p:nvPicPr>
          <p:cNvPr id="180" name="Google Shape;180;p51"/>
          <p:cNvPicPr preferRelativeResize="0"/>
          <p:nvPr/>
        </p:nvPicPr>
        <p:blipFill rotWithShape="1">
          <a:blip r:embed="rId4">
            <a:alphaModFix/>
          </a:blip>
          <a:srcRect/>
          <a:stretch/>
        </p:blipFill>
        <p:spPr>
          <a:xfrm>
            <a:off x="9240520" y="673100"/>
            <a:ext cx="2252472" cy="719328"/>
          </a:xfrm>
          <a:prstGeom prst="rect">
            <a:avLst/>
          </a:prstGeom>
          <a:noFill/>
          <a:ln>
            <a:noFill/>
          </a:ln>
        </p:spPr>
      </p:pic>
    </p:spTree>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grpSp>
        <p:nvGrpSpPr>
          <p:cNvPr id="28" name="Google Shape;28;p41"/>
          <p:cNvGrpSpPr/>
          <p:nvPr/>
        </p:nvGrpSpPr>
        <p:grpSpPr>
          <a:xfrm rot="-5400000">
            <a:off x="8465681" y="1717218"/>
            <a:ext cx="1900172" cy="5552467"/>
            <a:chOff x="7788222" y="-853784"/>
            <a:chExt cx="1142236" cy="3337712"/>
          </a:xfrm>
        </p:grpSpPr>
        <p:sp>
          <p:nvSpPr>
            <p:cNvPr id="29" name="Google Shape;29;p41"/>
            <p:cNvSpPr/>
            <p:nvPr/>
          </p:nvSpPr>
          <p:spPr>
            <a:xfrm>
              <a:off x="7810052" y="322729"/>
              <a:ext cx="1098576" cy="1098576"/>
            </a:xfrm>
            <a:prstGeom prst="rect">
              <a:avLst/>
            </a:prstGeom>
            <a:noFill/>
            <a:ln w="12700" cap="flat" cmpd="sng">
              <a:solidFill>
                <a:srgbClr val="EB6625">
                  <a:alpha val="14509"/>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30;p41"/>
            <p:cNvSpPr/>
            <p:nvPr/>
          </p:nvSpPr>
          <p:spPr>
            <a:xfrm>
              <a:off x="7790737" y="-853784"/>
              <a:ext cx="1098576" cy="1098576"/>
            </a:xfrm>
            <a:prstGeom prst="ellipse">
              <a:avLst/>
            </a:prstGeom>
            <a:noFill/>
            <a:ln w="12700" cap="flat" cmpd="sng">
              <a:solidFill>
                <a:srgbClr val="EB6625">
                  <a:alpha val="14509"/>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 name="Google Shape;31;p41"/>
            <p:cNvSpPr/>
            <p:nvPr/>
          </p:nvSpPr>
          <p:spPr>
            <a:xfrm>
              <a:off x="7788222" y="1499242"/>
              <a:ext cx="1142236" cy="984686"/>
            </a:xfrm>
            <a:prstGeom prst="triangle">
              <a:avLst>
                <a:gd name="adj" fmla="val 50000"/>
              </a:avLst>
            </a:prstGeom>
            <a:noFill/>
            <a:ln w="12700" cap="flat" cmpd="sng">
              <a:solidFill>
                <a:srgbClr val="EB6625">
                  <a:alpha val="14509"/>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32" name="Google Shape;32;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EC642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4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Blank with icon">
  <p:cSld name="Blank with icon">
    <p:bg>
      <p:bgPr>
        <a:solidFill>
          <a:schemeClr val="lt1"/>
        </a:solidFill>
        <a:effectLst/>
      </p:bgPr>
    </p:bg>
    <p:spTree>
      <p:nvGrpSpPr>
        <p:cNvPr id="1" name="Shape 181"/>
        <p:cNvGrpSpPr/>
        <p:nvPr/>
      </p:nvGrpSpPr>
      <p:grpSpPr>
        <a:xfrm>
          <a:off x="0" y="0"/>
          <a:ext cx="0" cy="0"/>
          <a:chOff x="0" y="0"/>
          <a:chExt cx="0" cy="0"/>
        </a:xfrm>
      </p:grpSpPr>
      <p:sp>
        <p:nvSpPr>
          <p:cNvPr id="182" name="Google Shape;182;p52"/>
          <p:cNvSpPr/>
          <p:nvPr/>
        </p:nvSpPr>
        <p:spPr>
          <a:xfrm>
            <a:off x="331693" y="1102659"/>
            <a:ext cx="11600331" cy="10757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sp>
        <p:nvSpPr>
          <p:cNvPr id="183" name="Google Shape;183;p52"/>
          <p:cNvSpPr/>
          <p:nvPr/>
        </p:nvSpPr>
        <p:spPr>
          <a:xfrm>
            <a:off x="331693" y="896471"/>
            <a:ext cx="11600331" cy="20618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184" name="Google Shape;184;p52"/>
          <p:cNvPicPr preferRelativeResize="0"/>
          <p:nvPr/>
        </p:nvPicPr>
        <p:blipFill rotWithShape="1">
          <a:blip r:embed="rId2">
            <a:alphaModFix/>
          </a:blip>
          <a:srcRect/>
          <a:stretch/>
        </p:blipFill>
        <p:spPr>
          <a:xfrm>
            <a:off x="11494905" y="6186561"/>
            <a:ext cx="508839" cy="51028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o content">
  <p:cSld name="No content">
    <p:bg>
      <p:bgPr>
        <a:solidFill>
          <a:schemeClr val="lt1"/>
        </a:solidFill>
        <a:effectLst/>
      </p:bgPr>
    </p:bg>
    <p:spTree>
      <p:nvGrpSpPr>
        <p:cNvPr id="1" name="Shape 185"/>
        <p:cNvGrpSpPr/>
        <p:nvPr/>
      </p:nvGrpSpPr>
      <p:grpSpPr>
        <a:xfrm>
          <a:off x="0" y="0"/>
          <a:ext cx="0" cy="0"/>
          <a:chOff x="0" y="0"/>
          <a:chExt cx="0" cy="0"/>
        </a:xfrm>
      </p:grpSpPr>
      <p:sp>
        <p:nvSpPr>
          <p:cNvPr id="186" name="Google Shape;186;p53"/>
          <p:cNvSpPr/>
          <p:nvPr/>
        </p:nvSpPr>
        <p:spPr>
          <a:xfrm>
            <a:off x="331693" y="1102659"/>
            <a:ext cx="11600331" cy="10757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sp>
        <p:nvSpPr>
          <p:cNvPr id="187" name="Google Shape;187;p53"/>
          <p:cNvSpPr/>
          <p:nvPr/>
        </p:nvSpPr>
        <p:spPr>
          <a:xfrm>
            <a:off x="331693" y="896471"/>
            <a:ext cx="11600331" cy="20618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cxnSp>
        <p:nvCxnSpPr>
          <p:cNvPr id="188" name="Google Shape;188;p53"/>
          <p:cNvCxnSpPr/>
          <p:nvPr/>
        </p:nvCxnSpPr>
        <p:spPr>
          <a:xfrm>
            <a:off x="331693" y="6203547"/>
            <a:ext cx="10941553" cy="0"/>
          </a:xfrm>
          <a:prstGeom prst="straightConnector1">
            <a:avLst/>
          </a:prstGeom>
          <a:noFill/>
          <a:ln w="28575" cap="flat" cmpd="sng">
            <a:solidFill>
              <a:srgbClr val="EC6422"/>
            </a:solidFill>
            <a:prstDash val="solid"/>
            <a:miter lim="800000"/>
            <a:headEnd type="none" w="sm" len="sm"/>
            <a:tailEnd type="none" w="sm" len="sm"/>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p:cSld name="Title">
    <p:spTree>
      <p:nvGrpSpPr>
        <p:cNvPr id="1" name="Shape 189"/>
        <p:cNvGrpSpPr/>
        <p:nvPr/>
      </p:nvGrpSpPr>
      <p:grpSpPr>
        <a:xfrm>
          <a:off x="0" y="0"/>
          <a:ext cx="0" cy="0"/>
          <a:chOff x="0" y="0"/>
          <a:chExt cx="0" cy="0"/>
        </a:xfrm>
      </p:grpSpPr>
      <p:sp>
        <p:nvSpPr>
          <p:cNvPr id="190" name="Google Shape;190;p54"/>
          <p:cNvSpPr txBox="1">
            <a:spLocks noGrp="1"/>
          </p:cNvSpPr>
          <p:nvPr>
            <p:ph type="title"/>
          </p:nvPr>
        </p:nvSpPr>
        <p:spPr>
          <a:xfrm>
            <a:off x="368302" y="195750"/>
            <a:ext cx="11452225" cy="720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1"/>
              </a:buClr>
              <a:buSzPts val="21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1" name="Google Shape;191;p54"/>
          <p:cNvSpPr txBox="1">
            <a:spLocks noGrp="1"/>
          </p:cNvSpPr>
          <p:nvPr>
            <p:ph type="body" idx="1"/>
          </p:nvPr>
        </p:nvSpPr>
        <p:spPr>
          <a:xfrm>
            <a:off x="358589" y="6361113"/>
            <a:ext cx="9000000" cy="215900"/>
          </a:xfrm>
          <a:prstGeom prst="rect">
            <a:avLst/>
          </a:prstGeom>
          <a:noFill/>
          <a:ln>
            <a:noFill/>
          </a:ln>
        </p:spPr>
        <p:txBody>
          <a:bodyPr spcFirstLastPara="1" wrap="square" lIns="0" tIns="0" rIns="0" bIns="0" anchor="ctr" anchorCtr="0">
            <a:noAutofit/>
          </a:bodyPr>
          <a:lstStyle>
            <a:lvl1pPr marL="457200" lvl="0" indent="-228600" algn="l">
              <a:lnSpc>
                <a:spcPct val="120000"/>
              </a:lnSpc>
              <a:spcBef>
                <a:spcPts val="225"/>
              </a:spcBef>
              <a:spcAft>
                <a:spcPts val="0"/>
              </a:spcAft>
              <a:buClr>
                <a:srgbClr val="1E1E1E"/>
              </a:buClr>
              <a:buSzPts val="750"/>
              <a:buNone/>
              <a:defRPr sz="750" b="0" i="0" u="none" strike="noStrike">
                <a:solidFill>
                  <a:srgbClr val="1E1E1E"/>
                </a:solidFill>
              </a:defRPr>
            </a:lvl1pPr>
            <a:lvl2pPr marL="914400" lvl="1" indent="-342900" algn="l">
              <a:lnSpc>
                <a:spcPct val="120000"/>
              </a:lnSpc>
              <a:spcBef>
                <a:spcPts val="225"/>
              </a:spcBef>
              <a:spcAft>
                <a:spcPts val="0"/>
              </a:spcAft>
              <a:buClr>
                <a:schemeClr val="dk1"/>
              </a:buClr>
              <a:buSzPts val="1800"/>
              <a:buChar char="•"/>
              <a:defRPr/>
            </a:lvl2pPr>
            <a:lvl3pPr marL="1371600" lvl="2" indent="-342900" algn="l">
              <a:lnSpc>
                <a:spcPct val="120000"/>
              </a:lnSpc>
              <a:spcBef>
                <a:spcPts val="225"/>
              </a:spcBef>
              <a:spcAft>
                <a:spcPts val="0"/>
              </a:spcAft>
              <a:buClr>
                <a:schemeClr val="dk1"/>
              </a:buClr>
              <a:buSzPts val="1800"/>
              <a:buChar char="•"/>
              <a:defRPr/>
            </a:lvl3pPr>
            <a:lvl4pPr marL="1828800" lvl="3" indent="-342900" algn="l">
              <a:lnSpc>
                <a:spcPct val="120000"/>
              </a:lnSpc>
              <a:spcBef>
                <a:spcPts val="225"/>
              </a:spcBef>
              <a:spcAft>
                <a:spcPts val="0"/>
              </a:spcAft>
              <a:buClr>
                <a:schemeClr val="dk1"/>
              </a:buClr>
              <a:buSzPts val="1800"/>
              <a:buChar char="•"/>
              <a:defRPr/>
            </a:lvl4pPr>
            <a:lvl5pPr marL="2286000" lvl="4" indent="-342900" algn="l">
              <a:lnSpc>
                <a:spcPct val="120000"/>
              </a:lnSpc>
              <a:spcBef>
                <a:spcPts val="22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mp; subtitle">
  <p:cSld name="Title &amp; subtitle">
    <p:spTree>
      <p:nvGrpSpPr>
        <p:cNvPr id="1" name="Shape 192"/>
        <p:cNvGrpSpPr/>
        <p:nvPr/>
      </p:nvGrpSpPr>
      <p:grpSpPr>
        <a:xfrm>
          <a:off x="0" y="0"/>
          <a:ext cx="0" cy="0"/>
          <a:chOff x="0" y="0"/>
          <a:chExt cx="0" cy="0"/>
        </a:xfrm>
      </p:grpSpPr>
      <p:sp>
        <p:nvSpPr>
          <p:cNvPr id="193" name="Google Shape;193;p55"/>
          <p:cNvSpPr txBox="1">
            <a:spLocks noGrp="1"/>
          </p:cNvSpPr>
          <p:nvPr>
            <p:ph type="title"/>
          </p:nvPr>
        </p:nvSpPr>
        <p:spPr>
          <a:xfrm>
            <a:off x="368302" y="195750"/>
            <a:ext cx="11452225" cy="720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1"/>
              </a:buClr>
              <a:buSzPts val="21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4" name="Google Shape;194;p55"/>
          <p:cNvSpPr txBox="1">
            <a:spLocks noGrp="1"/>
          </p:cNvSpPr>
          <p:nvPr>
            <p:ph type="body" idx="1"/>
          </p:nvPr>
        </p:nvSpPr>
        <p:spPr>
          <a:xfrm>
            <a:off x="368302" y="933684"/>
            <a:ext cx="11452225" cy="334733"/>
          </a:xfrm>
          <a:prstGeom prst="rect">
            <a:avLst/>
          </a:prstGeom>
          <a:noFill/>
          <a:ln>
            <a:noFill/>
          </a:ln>
        </p:spPr>
        <p:txBody>
          <a:bodyPr spcFirstLastPara="1" wrap="square" lIns="0" tIns="45700" rIns="91425" bIns="45700" anchor="t" anchorCtr="0">
            <a:noAutofit/>
          </a:bodyPr>
          <a:lstStyle>
            <a:lvl1pPr marL="457200" lvl="0" indent="-228600" algn="l">
              <a:lnSpc>
                <a:spcPct val="100000"/>
              </a:lnSpc>
              <a:spcBef>
                <a:spcPts val="0"/>
              </a:spcBef>
              <a:spcAft>
                <a:spcPts val="0"/>
              </a:spcAft>
              <a:buClr>
                <a:srgbClr val="1E1E1E"/>
              </a:buClr>
              <a:buSzPts val="1500"/>
              <a:buNone/>
              <a:defRPr sz="1500">
                <a:solidFill>
                  <a:srgbClr val="1E1E1E"/>
                </a:solidFill>
              </a:defRPr>
            </a:lvl1pPr>
            <a:lvl2pPr marL="914400" lvl="1" indent="-342900" algn="l">
              <a:lnSpc>
                <a:spcPct val="120000"/>
              </a:lnSpc>
              <a:spcBef>
                <a:spcPts val="225"/>
              </a:spcBef>
              <a:spcAft>
                <a:spcPts val="0"/>
              </a:spcAft>
              <a:buClr>
                <a:schemeClr val="dk1"/>
              </a:buClr>
              <a:buSzPts val="1800"/>
              <a:buChar char="•"/>
              <a:defRPr/>
            </a:lvl2pPr>
            <a:lvl3pPr marL="1371600" lvl="2" indent="-342900" algn="l">
              <a:lnSpc>
                <a:spcPct val="120000"/>
              </a:lnSpc>
              <a:spcBef>
                <a:spcPts val="225"/>
              </a:spcBef>
              <a:spcAft>
                <a:spcPts val="0"/>
              </a:spcAft>
              <a:buClr>
                <a:schemeClr val="dk1"/>
              </a:buClr>
              <a:buSzPts val="1800"/>
              <a:buChar char="•"/>
              <a:defRPr/>
            </a:lvl3pPr>
            <a:lvl4pPr marL="1828800" lvl="3" indent="-342900" algn="l">
              <a:lnSpc>
                <a:spcPct val="120000"/>
              </a:lnSpc>
              <a:spcBef>
                <a:spcPts val="225"/>
              </a:spcBef>
              <a:spcAft>
                <a:spcPts val="0"/>
              </a:spcAft>
              <a:buClr>
                <a:schemeClr val="dk1"/>
              </a:buClr>
              <a:buSzPts val="1800"/>
              <a:buChar char="•"/>
              <a:defRPr/>
            </a:lvl4pPr>
            <a:lvl5pPr marL="2286000" lvl="4" indent="-342900" algn="l">
              <a:lnSpc>
                <a:spcPct val="120000"/>
              </a:lnSpc>
              <a:spcBef>
                <a:spcPts val="22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5" name="Google Shape;195;p55"/>
          <p:cNvSpPr txBox="1">
            <a:spLocks noGrp="1"/>
          </p:cNvSpPr>
          <p:nvPr>
            <p:ph type="body" idx="2"/>
          </p:nvPr>
        </p:nvSpPr>
        <p:spPr>
          <a:xfrm>
            <a:off x="358588" y="6361113"/>
            <a:ext cx="9000000" cy="215900"/>
          </a:xfrm>
          <a:prstGeom prst="rect">
            <a:avLst/>
          </a:prstGeom>
          <a:noFill/>
          <a:ln>
            <a:noFill/>
          </a:ln>
        </p:spPr>
        <p:txBody>
          <a:bodyPr spcFirstLastPara="1" wrap="square" lIns="0" tIns="0" rIns="0" bIns="0" anchor="ctr" anchorCtr="0">
            <a:noAutofit/>
          </a:bodyPr>
          <a:lstStyle>
            <a:lvl1pPr marL="457200" lvl="0" indent="-228600" algn="l">
              <a:lnSpc>
                <a:spcPct val="120000"/>
              </a:lnSpc>
              <a:spcBef>
                <a:spcPts val="225"/>
              </a:spcBef>
              <a:spcAft>
                <a:spcPts val="0"/>
              </a:spcAft>
              <a:buClr>
                <a:srgbClr val="1E1E1E"/>
              </a:buClr>
              <a:buSzPts val="750"/>
              <a:buNone/>
              <a:defRPr sz="750" b="0" i="0" u="none" strike="noStrike">
                <a:solidFill>
                  <a:srgbClr val="1E1E1E"/>
                </a:solidFill>
              </a:defRPr>
            </a:lvl1pPr>
            <a:lvl2pPr marL="914400" lvl="1" indent="-342900" algn="l">
              <a:lnSpc>
                <a:spcPct val="120000"/>
              </a:lnSpc>
              <a:spcBef>
                <a:spcPts val="225"/>
              </a:spcBef>
              <a:spcAft>
                <a:spcPts val="0"/>
              </a:spcAft>
              <a:buClr>
                <a:schemeClr val="dk1"/>
              </a:buClr>
              <a:buSzPts val="1800"/>
              <a:buChar char="•"/>
              <a:defRPr/>
            </a:lvl2pPr>
            <a:lvl3pPr marL="1371600" lvl="2" indent="-342900" algn="l">
              <a:lnSpc>
                <a:spcPct val="120000"/>
              </a:lnSpc>
              <a:spcBef>
                <a:spcPts val="225"/>
              </a:spcBef>
              <a:spcAft>
                <a:spcPts val="0"/>
              </a:spcAft>
              <a:buClr>
                <a:schemeClr val="dk1"/>
              </a:buClr>
              <a:buSzPts val="1800"/>
              <a:buChar char="•"/>
              <a:defRPr/>
            </a:lvl3pPr>
            <a:lvl4pPr marL="1828800" lvl="3" indent="-342900" algn="l">
              <a:lnSpc>
                <a:spcPct val="120000"/>
              </a:lnSpc>
              <a:spcBef>
                <a:spcPts val="225"/>
              </a:spcBef>
              <a:spcAft>
                <a:spcPts val="0"/>
              </a:spcAft>
              <a:buClr>
                <a:schemeClr val="dk1"/>
              </a:buClr>
              <a:buSzPts val="1800"/>
              <a:buChar char="•"/>
              <a:defRPr/>
            </a:lvl4pPr>
            <a:lvl5pPr marL="2286000" lvl="4" indent="-342900" algn="l">
              <a:lnSpc>
                <a:spcPct val="120000"/>
              </a:lnSpc>
              <a:spcBef>
                <a:spcPts val="22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_Title &amp; subtitle">
  <p:cSld name="2_Title &amp; subtitle">
    <p:spTree>
      <p:nvGrpSpPr>
        <p:cNvPr id="1" name="Shape 196"/>
        <p:cNvGrpSpPr/>
        <p:nvPr/>
      </p:nvGrpSpPr>
      <p:grpSpPr>
        <a:xfrm>
          <a:off x="0" y="0"/>
          <a:ext cx="0" cy="0"/>
          <a:chOff x="0" y="0"/>
          <a:chExt cx="0" cy="0"/>
        </a:xfrm>
      </p:grpSpPr>
      <p:sp>
        <p:nvSpPr>
          <p:cNvPr id="197" name="Google Shape;197;p56"/>
          <p:cNvSpPr txBox="1">
            <a:spLocks noGrp="1"/>
          </p:cNvSpPr>
          <p:nvPr>
            <p:ph type="title"/>
          </p:nvPr>
        </p:nvSpPr>
        <p:spPr>
          <a:xfrm>
            <a:off x="368302" y="195750"/>
            <a:ext cx="11452225" cy="720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1"/>
              </a:buClr>
              <a:buSzPts val="21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8" name="Google Shape;198;p56"/>
          <p:cNvSpPr>
            <a:spLocks noGrp="1"/>
          </p:cNvSpPr>
          <p:nvPr>
            <p:ph type="pic" idx="2"/>
          </p:nvPr>
        </p:nvSpPr>
        <p:spPr>
          <a:xfrm>
            <a:off x="368301" y="1701975"/>
            <a:ext cx="1505323" cy="1416050"/>
          </a:xfrm>
          <a:prstGeom prst="rect">
            <a:avLst/>
          </a:prstGeom>
          <a:noFill/>
          <a:ln>
            <a:noFill/>
          </a:ln>
        </p:spPr>
      </p:sp>
      <p:sp>
        <p:nvSpPr>
          <p:cNvPr id="199" name="Google Shape;199;p56"/>
          <p:cNvSpPr txBox="1">
            <a:spLocks noGrp="1"/>
          </p:cNvSpPr>
          <p:nvPr>
            <p:ph type="body" idx="1"/>
          </p:nvPr>
        </p:nvSpPr>
        <p:spPr>
          <a:xfrm>
            <a:off x="2044702" y="1701976"/>
            <a:ext cx="3863041" cy="270259"/>
          </a:xfrm>
          <a:prstGeom prst="rect">
            <a:avLst/>
          </a:prstGeom>
          <a:noFill/>
          <a:ln>
            <a:noFill/>
          </a:ln>
        </p:spPr>
        <p:txBody>
          <a:bodyPr spcFirstLastPara="1" wrap="square" lIns="0" tIns="45700" rIns="91425" bIns="45700" anchor="t" anchorCtr="0">
            <a:noAutofit/>
          </a:bodyPr>
          <a:lstStyle>
            <a:lvl1pPr marL="457200" lvl="0" indent="-228600" algn="l">
              <a:lnSpc>
                <a:spcPct val="100000"/>
              </a:lnSpc>
              <a:spcBef>
                <a:spcPts val="0"/>
              </a:spcBef>
              <a:spcAft>
                <a:spcPts val="0"/>
              </a:spcAft>
              <a:buClr>
                <a:schemeClr val="dk2"/>
              </a:buClr>
              <a:buSzPts val="1050"/>
              <a:buNone/>
              <a:defRPr sz="1050">
                <a:solidFill>
                  <a:schemeClr val="dk2"/>
                </a:solidFill>
              </a:defRPr>
            </a:lvl1pPr>
            <a:lvl2pPr marL="914400" lvl="1" indent="-342900" algn="l">
              <a:lnSpc>
                <a:spcPct val="120000"/>
              </a:lnSpc>
              <a:spcBef>
                <a:spcPts val="225"/>
              </a:spcBef>
              <a:spcAft>
                <a:spcPts val="0"/>
              </a:spcAft>
              <a:buClr>
                <a:schemeClr val="dk1"/>
              </a:buClr>
              <a:buSzPts val="1800"/>
              <a:buChar char="•"/>
              <a:defRPr/>
            </a:lvl2pPr>
            <a:lvl3pPr marL="1371600" lvl="2" indent="-342900" algn="l">
              <a:lnSpc>
                <a:spcPct val="120000"/>
              </a:lnSpc>
              <a:spcBef>
                <a:spcPts val="225"/>
              </a:spcBef>
              <a:spcAft>
                <a:spcPts val="0"/>
              </a:spcAft>
              <a:buClr>
                <a:schemeClr val="dk1"/>
              </a:buClr>
              <a:buSzPts val="1800"/>
              <a:buChar char="•"/>
              <a:defRPr/>
            </a:lvl3pPr>
            <a:lvl4pPr marL="1828800" lvl="3" indent="-342900" algn="l">
              <a:lnSpc>
                <a:spcPct val="120000"/>
              </a:lnSpc>
              <a:spcBef>
                <a:spcPts val="225"/>
              </a:spcBef>
              <a:spcAft>
                <a:spcPts val="0"/>
              </a:spcAft>
              <a:buClr>
                <a:schemeClr val="dk1"/>
              </a:buClr>
              <a:buSzPts val="1800"/>
              <a:buChar char="•"/>
              <a:defRPr/>
            </a:lvl4pPr>
            <a:lvl5pPr marL="2286000" lvl="4" indent="-342900" algn="l">
              <a:lnSpc>
                <a:spcPct val="120000"/>
              </a:lnSpc>
              <a:spcBef>
                <a:spcPts val="22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00" name="Google Shape;200;p56"/>
          <p:cNvSpPr txBox="1">
            <a:spLocks noGrp="1"/>
          </p:cNvSpPr>
          <p:nvPr>
            <p:ph type="body" idx="3"/>
          </p:nvPr>
        </p:nvSpPr>
        <p:spPr>
          <a:xfrm>
            <a:off x="2044702" y="1972235"/>
            <a:ext cx="3863041" cy="197223"/>
          </a:xfrm>
          <a:prstGeom prst="rect">
            <a:avLst/>
          </a:prstGeom>
          <a:noFill/>
          <a:ln>
            <a:noFill/>
          </a:ln>
        </p:spPr>
        <p:txBody>
          <a:bodyPr spcFirstLastPara="1" wrap="square" lIns="0" tIns="45700" rIns="91425" bIns="45700" anchor="t" anchorCtr="0">
            <a:noAutofit/>
          </a:bodyPr>
          <a:lstStyle>
            <a:lvl1pPr marL="457200" lvl="0" indent="-228600" algn="l">
              <a:lnSpc>
                <a:spcPct val="100000"/>
              </a:lnSpc>
              <a:spcBef>
                <a:spcPts val="0"/>
              </a:spcBef>
              <a:spcAft>
                <a:spcPts val="0"/>
              </a:spcAft>
              <a:buClr>
                <a:schemeClr val="dk1"/>
              </a:buClr>
              <a:buSzPts val="900"/>
              <a:buNone/>
              <a:defRPr sz="900">
                <a:solidFill>
                  <a:schemeClr val="dk1"/>
                </a:solidFill>
              </a:defRPr>
            </a:lvl1pPr>
            <a:lvl2pPr marL="914400" lvl="1" indent="-342900" algn="l">
              <a:lnSpc>
                <a:spcPct val="120000"/>
              </a:lnSpc>
              <a:spcBef>
                <a:spcPts val="225"/>
              </a:spcBef>
              <a:spcAft>
                <a:spcPts val="0"/>
              </a:spcAft>
              <a:buClr>
                <a:schemeClr val="dk1"/>
              </a:buClr>
              <a:buSzPts val="1800"/>
              <a:buChar char="•"/>
              <a:defRPr/>
            </a:lvl2pPr>
            <a:lvl3pPr marL="1371600" lvl="2" indent="-342900" algn="l">
              <a:lnSpc>
                <a:spcPct val="120000"/>
              </a:lnSpc>
              <a:spcBef>
                <a:spcPts val="225"/>
              </a:spcBef>
              <a:spcAft>
                <a:spcPts val="0"/>
              </a:spcAft>
              <a:buClr>
                <a:schemeClr val="dk1"/>
              </a:buClr>
              <a:buSzPts val="1800"/>
              <a:buChar char="•"/>
              <a:defRPr/>
            </a:lvl3pPr>
            <a:lvl4pPr marL="1828800" lvl="3" indent="-342900" algn="l">
              <a:lnSpc>
                <a:spcPct val="120000"/>
              </a:lnSpc>
              <a:spcBef>
                <a:spcPts val="225"/>
              </a:spcBef>
              <a:spcAft>
                <a:spcPts val="0"/>
              </a:spcAft>
              <a:buClr>
                <a:schemeClr val="dk1"/>
              </a:buClr>
              <a:buSzPts val="1800"/>
              <a:buChar char="•"/>
              <a:defRPr/>
            </a:lvl4pPr>
            <a:lvl5pPr marL="2286000" lvl="4" indent="-342900" algn="l">
              <a:lnSpc>
                <a:spcPct val="120000"/>
              </a:lnSpc>
              <a:spcBef>
                <a:spcPts val="22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01" name="Google Shape;201;p56"/>
          <p:cNvSpPr txBox="1">
            <a:spLocks noGrp="1"/>
          </p:cNvSpPr>
          <p:nvPr>
            <p:ph type="body" idx="4"/>
          </p:nvPr>
        </p:nvSpPr>
        <p:spPr>
          <a:xfrm>
            <a:off x="2044702" y="2212777"/>
            <a:ext cx="3863041" cy="1543436"/>
          </a:xfrm>
          <a:prstGeom prst="rect">
            <a:avLst/>
          </a:prstGeom>
          <a:noFill/>
          <a:ln>
            <a:noFill/>
          </a:ln>
        </p:spPr>
        <p:txBody>
          <a:bodyPr spcFirstLastPara="1" wrap="square" lIns="0" tIns="45700" rIns="91425" bIns="45700" anchor="t" anchorCtr="0">
            <a:noAutofit/>
          </a:bodyPr>
          <a:lstStyle>
            <a:lvl1pPr marL="457200" lvl="0" indent="-228600" algn="l">
              <a:lnSpc>
                <a:spcPct val="100000"/>
              </a:lnSpc>
              <a:spcBef>
                <a:spcPts val="0"/>
              </a:spcBef>
              <a:spcAft>
                <a:spcPts val="0"/>
              </a:spcAft>
              <a:buClr>
                <a:schemeClr val="dk1"/>
              </a:buClr>
              <a:buSzPts val="900"/>
              <a:buNone/>
              <a:defRPr sz="900">
                <a:solidFill>
                  <a:schemeClr val="dk1"/>
                </a:solidFill>
              </a:defRPr>
            </a:lvl1pPr>
            <a:lvl2pPr marL="914400" lvl="1" indent="-342900" algn="l">
              <a:lnSpc>
                <a:spcPct val="120000"/>
              </a:lnSpc>
              <a:spcBef>
                <a:spcPts val="225"/>
              </a:spcBef>
              <a:spcAft>
                <a:spcPts val="0"/>
              </a:spcAft>
              <a:buClr>
                <a:schemeClr val="dk1"/>
              </a:buClr>
              <a:buSzPts val="1800"/>
              <a:buChar char="•"/>
              <a:defRPr/>
            </a:lvl2pPr>
            <a:lvl3pPr marL="1371600" lvl="2" indent="-342900" algn="l">
              <a:lnSpc>
                <a:spcPct val="120000"/>
              </a:lnSpc>
              <a:spcBef>
                <a:spcPts val="225"/>
              </a:spcBef>
              <a:spcAft>
                <a:spcPts val="0"/>
              </a:spcAft>
              <a:buClr>
                <a:schemeClr val="dk1"/>
              </a:buClr>
              <a:buSzPts val="1800"/>
              <a:buChar char="•"/>
              <a:defRPr/>
            </a:lvl3pPr>
            <a:lvl4pPr marL="1828800" lvl="3" indent="-342900" algn="l">
              <a:lnSpc>
                <a:spcPct val="120000"/>
              </a:lnSpc>
              <a:spcBef>
                <a:spcPts val="225"/>
              </a:spcBef>
              <a:spcAft>
                <a:spcPts val="0"/>
              </a:spcAft>
              <a:buClr>
                <a:schemeClr val="dk1"/>
              </a:buClr>
              <a:buSzPts val="1800"/>
              <a:buChar char="•"/>
              <a:defRPr/>
            </a:lvl4pPr>
            <a:lvl5pPr marL="2286000" lvl="4" indent="-342900" algn="l">
              <a:lnSpc>
                <a:spcPct val="120000"/>
              </a:lnSpc>
              <a:spcBef>
                <a:spcPts val="22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02" name="Google Shape;202;p56"/>
          <p:cNvSpPr>
            <a:spLocks noGrp="1"/>
          </p:cNvSpPr>
          <p:nvPr>
            <p:ph type="pic" idx="5"/>
          </p:nvPr>
        </p:nvSpPr>
        <p:spPr>
          <a:xfrm>
            <a:off x="6281085" y="1701975"/>
            <a:ext cx="1505323" cy="1416050"/>
          </a:xfrm>
          <a:prstGeom prst="rect">
            <a:avLst/>
          </a:prstGeom>
          <a:noFill/>
          <a:ln>
            <a:noFill/>
          </a:ln>
        </p:spPr>
      </p:sp>
      <p:sp>
        <p:nvSpPr>
          <p:cNvPr id="203" name="Google Shape;203;p56"/>
          <p:cNvSpPr txBox="1">
            <a:spLocks noGrp="1"/>
          </p:cNvSpPr>
          <p:nvPr>
            <p:ph type="body" idx="6"/>
          </p:nvPr>
        </p:nvSpPr>
        <p:spPr>
          <a:xfrm>
            <a:off x="7957486" y="1701976"/>
            <a:ext cx="3863041" cy="270259"/>
          </a:xfrm>
          <a:prstGeom prst="rect">
            <a:avLst/>
          </a:prstGeom>
          <a:noFill/>
          <a:ln>
            <a:noFill/>
          </a:ln>
        </p:spPr>
        <p:txBody>
          <a:bodyPr spcFirstLastPara="1" wrap="square" lIns="0" tIns="45700" rIns="91425" bIns="45700" anchor="t" anchorCtr="0">
            <a:noAutofit/>
          </a:bodyPr>
          <a:lstStyle>
            <a:lvl1pPr marL="457200" lvl="0" indent="-228600" algn="l">
              <a:lnSpc>
                <a:spcPct val="100000"/>
              </a:lnSpc>
              <a:spcBef>
                <a:spcPts val="0"/>
              </a:spcBef>
              <a:spcAft>
                <a:spcPts val="0"/>
              </a:spcAft>
              <a:buClr>
                <a:schemeClr val="dk2"/>
              </a:buClr>
              <a:buSzPts val="1050"/>
              <a:buNone/>
              <a:defRPr sz="1050">
                <a:solidFill>
                  <a:schemeClr val="dk2"/>
                </a:solidFill>
              </a:defRPr>
            </a:lvl1pPr>
            <a:lvl2pPr marL="914400" lvl="1" indent="-342900" algn="l">
              <a:lnSpc>
                <a:spcPct val="120000"/>
              </a:lnSpc>
              <a:spcBef>
                <a:spcPts val="225"/>
              </a:spcBef>
              <a:spcAft>
                <a:spcPts val="0"/>
              </a:spcAft>
              <a:buClr>
                <a:schemeClr val="dk1"/>
              </a:buClr>
              <a:buSzPts val="1800"/>
              <a:buChar char="•"/>
              <a:defRPr/>
            </a:lvl2pPr>
            <a:lvl3pPr marL="1371600" lvl="2" indent="-342900" algn="l">
              <a:lnSpc>
                <a:spcPct val="120000"/>
              </a:lnSpc>
              <a:spcBef>
                <a:spcPts val="225"/>
              </a:spcBef>
              <a:spcAft>
                <a:spcPts val="0"/>
              </a:spcAft>
              <a:buClr>
                <a:schemeClr val="dk1"/>
              </a:buClr>
              <a:buSzPts val="1800"/>
              <a:buChar char="•"/>
              <a:defRPr/>
            </a:lvl3pPr>
            <a:lvl4pPr marL="1828800" lvl="3" indent="-342900" algn="l">
              <a:lnSpc>
                <a:spcPct val="120000"/>
              </a:lnSpc>
              <a:spcBef>
                <a:spcPts val="225"/>
              </a:spcBef>
              <a:spcAft>
                <a:spcPts val="0"/>
              </a:spcAft>
              <a:buClr>
                <a:schemeClr val="dk1"/>
              </a:buClr>
              <a:buSzPts val="1800"/>
              <a:buChar char="•"/>
              <a:defRPr/>
            </a:lvl4pPr>
            <a:lvl5pPr marL="2286000" lvl="4" indent="-342900" algn="l">
              <a:lnSpc>
                <a:spcPct val="120000"/>
              </a:lnSpc>
              <a:spcBef>
                <a:spcPts val="22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04" name="Google Shape;204;p56"/>
          <p:cNvSpPr txBox="1">
            <a:spLocks noGrp="1"/>
          </p:cNvSpPr>
          <p:nvPr>
            <p:ph type="body" idx="7"/>
          </p:nvPr>
        </p:nvSpPr>
        <p:spPr>
          <a:xfrm>
            <a:off x="7957486" y="1972235"/>
            <a:ext cx="3863041" cy="197223"/>
          </a:xfrm>
          <a:prstGeom prst="rect">
            <a:avLst/>
          </a:prstGeom>
          <a:noFill/>
          <a:ln>
            <a:noFill/>
          </a:ln>
        </p:spPr>
        <p:txBody>
          <a:bodyPr spcFirstLastPara="1" wrap="square" lIns="0" tIns="45700" rIns="91425" bIns="45700" anchor="t" anchorCtr="0">
            <a:noAutofit/>
          </a:bodyPr>
          <a:lstStyle>
            <a:lvl1pPr marL="457200" lvl="0" indent="-228600" algn="l">
              <a:lnSpc>
                <a:spcPct val="100000"/>
              </a:lnSpc>
              <a:spcBef>
                <a:spcPts val="0"/>
              </a:spcBef>
              <a:spcAft>
                <a:spcPts val="0"/>
              </a:spcAft>
              <a:buClr>
                <a:schemeClr val="dk1"/>
              </a:buClr>
              <a:buSzPts val="900"/>
              <a:buNone/>
              <a:defRPr sz="900">
                <a:solidFill>
                  <a:schemeClr val="dk1"/>
                </a:solidFill>
              </a:defRPr>
            </a:lvl1pPr>
            <a:lvl2pPr marL="914400" lvl="1" indent="-342900" algn="l">
              <a:lnSpc>
                <a:spcPct val="120000"/>
              </a:lnSpc>
              <a:spcBef>
                <a:spcPts val="225"/>
              </a:spcBef>
              <a:spcAft>
                <a:spcPts val="0"/>
              </a:spcAft>
              <a:buClr>
                <a:schemeClr val="dk1"/>
              </a:buClr>
              <a:buSzPts val="1800"/>
              <a:buChar char="•"/>
              <a:defRPr/>
            </a:lvl2pPr>
            <a:lvl3pPr marL="1371600" lvl="2" indent="-342900" algn="l">
              <a:lnSpc>
                <a:spcPct val="120000"/>
              </a:lnSpc>
              <a:spcBef>
                <a:spcPts val="225"/>
              </a:spcBef>
              <a:spcAft>
                <a:spcPts val="0"/>
              </a:spcAft>
              <a:buClr>
                <a:schemeClr val="dk1"/>
              </a:buClr>
              <a:buSzPts val="1800"/>
              <a:buChar char="•"/>
              <a:defRPr/>
            </a:lvl3pPr>
            <a:lvl4pPr marL="1828800" lvl="3" indent="-342900" algn="l">
              <a:lnSpc>
                <a:spcPct val="120000"/>
              </a:lnSpc>
              <a:spcBef>
                <a:spcPts val="225"/>
              </a:spcBef>
              <a:spcAft>
                <a:spcPts val="0"/>
              </a:spcAft>
              <a:buClr>
                <a:schemeClr val="dk1"/>
              </a:buClr>
              <a:buSzPts val="1800"/>
              <a:buChar char="•"/>
              <a:defRPr/>
            </a:lvl4pPr>
            <a:lvl5pPr marL="2286000" lvl="4" indent="-342900" algn="l">
              <a:lnSpc>
                <a:spcPct val="120000"/>
              </a:lnSpc>
              <a:spcBef>
                <a:spcPts val="22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05" name="Google Shape;205;p56"/>
          <p:cNvSpPr txBox="1">
            <a:spLocks noGrp="1"/>
          </p:cNvSpPr>
          <p:nvPr>
            <p:ph type="body" idx="8"/>
          </p:nvPr>
        </p:nvSpPr>
        <p:spPr>
          <a:xfrm>
            <a:off x="7957486" y="2212777"/>
            <a:ext cx="3863041" cy="1543436"/>
          </a:xfrm>
          <a:prstGeom prst="rect">
            <a:avLst/>
          </a:prstGeom>
          <a:noFill/>
          <a:ln>
            <a:noFill/>
          </a:ln>
        </p:spPr>
        <p:txBody>
          <a:bodyPr spcFirstLastPara="1" wrap="square" lIns="0" tIns="45700" rIns="91425" bIns="45700" anchor="t" anchorCtr="0">
            <a:noAutofit/>
          </a:bodyPr>
          <a:lstStyle>
            <a:lvl1pPr marL="457200" lvl="0" indent="-228600" algn="l">
              <a:lnSpc>
                <a:spcPct val="100000"/>
              </a:lnSpc>
              <a:spcBef>
                <a:spcPts val="0"/>
              </a:spcBef>
              <a:spcAft>
                <a:spcPts val="0"/>
              </a:spcAft>
              <a:buClr>
                <a:schemeClr val="dk1"/>
              </a:buClr>
              <a:buSzPts val="900"/>
              <a:buNone/>
              <a:defRPr sz="900">
                <a:solidFill>
                  <a:schemeClr val="dk1"/>
                </a:solidFill>
              </a:defRPr>
            </a:lvl1pPr>
            <a:lvl2pPr marL="914400" lvl="1" indent="-342900" algn="l">
              <a:lnSpc>
                <a:spcPct val="120000"/>
              </a:lnSpc>
              <a:spcBef>
                <a:spcPts val="225"/>
              </a:spcBef>
              <a:spcAft>
                <a:spcPts val="0"/>
              </a:spcAft>
              <a:buClr>
                <a:schemeClr val="dk1"/>
              </a:buClr>
              <a:buSzPts val="1800"/>
              <a:buChar char="•"/>
              <a:defRPr/>
            </a:lvl2pPr>
            <a:lvl3pPr marL="1371600" lvl="2" indent="-342900" algn="l">
              <a:lnSpc>
                <a:spcPct val="120000"/>
              </a:lnSpc>
              <a:spcBef>
                <a:spcPts val="225"/>
              </a:spcBef>
              <a:spcAft>
                <a:spcPts val="0"/>
              </a:spcAft>
              <a:buClr>
                <a:schemeClr val="dk1"/>
              </a:buClr>
              <a:buSzPts val="1800"/>
              <a:buChar char="•"/>
              <a:defRPr/>
            </a:lvl3pPr>
            <a:lvl4pPr marL="1828800" lvl="3" indent="-342900" algn="l">
              <a:lnSpc>
                <a:spcPct val="120000"/>
              </a:lnSpc>
              <a:spcBef>
                <a:spcPts val="225"/>
              </a:spcBef>
              <a:spcAft>
                <a:spcPts val="0"/>
              </a:spcAft>
              <a:buClr>
                <a:schemeClr val="dk1"/>
              </a:buClr>
              <a:buSzPts val="1800"/>
              <a:buChar char="•"/>
              <a:defRPr/>
            </a:lvl4pPr>
            <a:lvl5pPr marL="2286000" lvl="4" indent="-342900" algn="l">
              <a:lnSpc>
                <a:spcPct val="120000"/>
              </a:lnSpc>
              <a:spcBef>
                <a:spcPts val="22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06" name="Google Shape;206;p56"/>
          <p:cNvSpPr>
            <a:spLocks noGrp="1"/>
          </p:cNvSpPr>
          <p:nvPr>
            <p:ph type="pic" idx="9"/>
          </p:nvPr>
        </p:nvSpPr>
        <p:spPr>
          <a:xfrm>
            <a:off x="368301" y="3930637"/>
            <a:ext cx="1505323" cy="1416050"/>
          </a:xfrm>
          <a:prstGeom prst="rect">
            <a:avLst/>
          </a:prstGeom>
          <a:noFill/>
          <a:ln>
            <a:noFill/>
          </a:ln>
        </p:spPr>
      </p:sp>
      <p:sp>
        <p:nvSpPr>
          <p:cNvPr id="207" name="Google Shape;207;p56"/>
          <p:cNvSpPr txBox="1">
            <a:spLocks noGrp="1"/>
          </p:cNvSpPr>
          <p:nvPr>
            <p:ph type="body" idx="13"/>
          </p:nvPr>
        </p:nvSpPr>
        <p:spPr>
          <a:xfrm>
            <a:off x="2044702" y="3930641"/>
            <a:ext cx="3863041" cy="270259"/>
          </a:xfrm>
          <a:prstGeom prst="rect">
            <a:avLst/>
          </a:prstGeom>
          <a:noFill/>
          <a:ln>
            <a:noFill/>
          </a:ln>
        </p:spPr>
        <p:txBody>
          <a:bodyPr spcFirstLastPara="1" wrap="square" lIns="0" tIns="45700" rIns="91425" bIns="45700" anchor="t" anchorCtr="0">
            <a:noAutofit/>
          </a:bodyPr>
          <a:lstStyle>
            <a:lvl1pPr marL="457200" lvl="0" indent="-228600" algn="l">
              <a:lnSpc>
                <a:spcPct val="100000"/>
              </a:lnSpc>
              <a:spcBef>
                <a:spcPts val="0"/>
              </a:spcBef>
              <a:spcAft>
                <a:spcPts val="0"/>
              </a:spcAft>
              <a:buClr>
                <a:schemeClr val="dk2"/>
              </a:buClr>
              <a:buSzPts val="1050"/>
              <a:buNone/>
              <a:defRPr sz="1050">
                <a:solidFill>
                  <a:schemeClr val="dk2"/>
                </a:solidFill>
              </a:defRPr>
            </a:lvl1pPr>
            <a:lvl2pPr marL="914400" lvl="1" indent="-342900" algn="l">
              <a:lnSpc>
                <a:spcPct val="120000"/>
              </a:lnSpc>
              <a:spcBef>
                <a:spcPts val="225"/>
              </a:spcBef>
              <a:spcAft>
                <a:spcPts val="0"/>
              </a:spcAft>
              <a:buClr>
                <a:schemeClr val="dk1"/>
              </a:buClr>
              <a:buSzPts val="1800"/>
              <a:buChar char="•"/>
              <a:defRPr/>
            </a:lvl2pPr>
            <a:lvl3pPr marL="1371600" lvl="2" indent="-342900" algn="l">
              <a:lnSpc>
                <a:spcPct val="120000"/>
              </a:lnSpc>
              <a:spcBef>
                <a:spcPts val="225"/>
              </a:spcBef>
              <a:spcAft>
                <a:spcPts val="0"/>
              </a:spcAft>
              <a:buClr>
                <a:schemeClr val="dk1"/>
              </a:buClr>
              <a:buSzPts val="1800"/>
              <a:buChar char="•"/>
              <a:defRPr/>
            </a:lvl3pPr>
            <a:lvl4pPr marL="1828800" lvl="3" indent="-342900" algn="l">
              <a:lnSpc>
                <a:spcPct val="120000"/>
              </a:lnSpc>
              <a:spcBef>
                <a:spcPts val="225"/>
              </a:spcBef>
              <a:spcAft>
                <a:spcPts val="0"/>
              </a:spcAft>
              <a:buClr>
                <a:schemeClr val="dk1"/>
              </a:buClr>
              <a:buSzPts val="1800"/>
              <a:buChar char="•"/>
              <a:defRPr/>
            </a:lvl4pPr>
            <a:lvl5pPr marL="2286000" lvl="4" indent="-342900" algn="l">
              <a:lnSpc>
                <a:spcPct val="120000"/>
              </a:lnSpc>
              <a:spcBef>
                <a:spcPts val="22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08" name="Google Shape;208;p56"/>
          <p:cNvSpPr txBox="1">
            <a:spLocks noGrp="1"/>
          </p:cNvSpPr>
          <p:nvPr>
            <p:ph type="body" idx="14"/>
          </p:nvPr>
        </p:nvSpPr>
        <p:spPr>
          <a:xfrm>
            <a:off x="2044702" y="4200901"/>
            <a:ext cx="3863041" cy="197223"/>
          </a:xfrm>
          <a:prstGeom prst="rect">
            <a:avLst/>
          </a:prstGeom>
          <a:noFill/>
          <a:ln>
            <a:noFill/>
          </a:ln>
        </p:spPr>
        <p:txBody>
          <a:bodyPr spcFirstLastPara="1" wrap="square" lIns="0" tIns="45700" rIns="91425" bIns="45700" anchor="t" anchorCtr="0">
            <a:noAutofit/>
          </a:bodyPr>
          <a:lstStyle>
            <a:lvl1pPr marL="457200" lvl="0" indent="-228600" algn="l">
              <a:lnSpc>
                <a:spcPct val="100000"/>
              </a:lnSpc>
              <a:spcBef>
                <a:spcPts val="0"/>
              </a:spcBef>
              <a:spcAft>
                <a:spcPts val="0"/>
              </a:spcAft>
              <a:buClr>
                <a:schemeClr val="dk1"/>
              </a:buClr>
              <a:buSzPts val="900"/>
              <a:buNone/>
              <a:defRPr sz="900">
                <a:solidFill>
                  <a:schemeClr val="dk1"/>
                </a:solidFill>
              </a:defRPr>
            </a:lvl1pPr>
            <a:lvl2pPr marL="914400" lvl="1" indent="-342900" algn="l">
              <a:lnSpc>
                <a:spcPct val="120000"/>
              </a:lnSpc>
              <a:spcBef>
                <a:spcPts val="225"/>
              </a:spcBef>
              <a:spcAft>
                <a:spcPts val="0"/>
              </a:spcAft>
              <a:buClr>
                <a:schemeClr val="dk1"/>
              </a:buClr>
              <a:buSzPts val="1800"/>
              <a:buChar char="•"/>
              <a:defRPr/>
            </a:lvl2pPr>
            <a:lvl3pPr marL="1371600" lvl="2" indent="-342900" algn="l">
              <a:lnSpc>
                <a:spcPct val="120000"/>
              </a:lnSpc>
              <a:spcBef>
                <a:spcPts val="225"/>
              </a:spcBef>
              <a:spcAft>
                <a:spcPts val="0"/>
              </a:spcAft>
              <a:buClr>
                <a:schemeClr val="dk1"/>
              </a:buClr>
              <a:buSzPts val="1800"/>
              <a:buChar char="•"/>
              <a:defRPr/>
            </a:lvl3pPr>
            <a:lvl4pPr marL="1828800" lvl="3" indent="-342900" algn="l">
              <a:lnSpc>
                <a:spcPct val="120000"/>
              </a:lnSpc>
              <a:spcBef>
                <a:spcPts val="225"/>
              </a:spcBef>
              <a:spcAft>
                <a:spcPts val="0"/>
              </a:spcAft>
              <a:buClr>
                <a:schemeClr val="dk1"/>
              </a:buClr>
              <a:buSzPts val="1800"/>
              <a:buChar char="•"/>
              <a:defRPr/>
            </a:lvl4pPr>
            <a:lvl5pPr marL="2286000" lvl="4" indent="-342900" algn="l">
              <a:lnSpc>
                <a:spcPct val="120000"/>
              </a:lnSpc>
              <a:spcBef>
                <a:spcPts val="22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09" name="Google Shape;209;p56"/>
          <p:cNvSpPr txBox="1">
            <a:spLocks noGrp="1"/>
          </p:cNvSpPr>
          <p:nvPr>
            <p:ph type="body" idx="15"/>
          </p:nvPr>
        </p:nvSpPr>
        <p:spPr>
          <a:xfrm>
            <a:off x="2044702" y="4441439"/>
            <a:ext cx="3863041" cy="1543436"/>
          </a:xfrm>
          <a:prstGeom prst="rect">
            <a:avLst/>
          </a:prstGeom>
          <a:noFill/>
          <a:ln>
            <a:noFill/>
          </a:ln>
        </p:spPr>
        <p:txBody>
          <a:bodyPr spcFirstLastPara="1" wrap="square" lIns="0" tIns="45700" rIns="91425" bIns="45700" anchor="t" anchorCtr="0">
            <a:noAutofit/>
          </a:bodyPr>
          <a:lstStyle>
            <a:lvl1pPr marL="457200" lvl="0" indent="-228600" algn="l">
              <a:lnSpc>
                <a:spcPct val="100000"/>
              </a:lnSpc>
              <a:spcBef>
                <a:spcPts val="0"/>
              </a:spcBef>
              <a:spcAft>
                <a:spcPts val="0"/>
              </a:spcAft>
              <a:buClr>
                <a:schemeClr val="dk1"/>
              </a:buClr>
              <a:buSzPts val="900"/>
              <a:buNone/>
              <a:defRPr sz="900">
                <a:solidFill>
                  <a:schemeClr val="dk1"/>
                </a:solidFill>
              </a:defRPr>
            </a:lvl1pPr>
            <a:lvl2pPr marL="914400" lvl="1" indent="-342900" algn="l">
              <a:lnSpc>
                <a:spcPct val="120000"/>
              </a:lnSpc>
              <a:spcBef>
                <a:spcPts val="225"/>
              </a:spcBef>
              <a:spcAft>
                <a:spcPts val="0"/>
              </a:spcAft>
              <a:buClr>
                <a:schemeClr val="dk1"/>
              </a:buClr>
              <a:buSzPts val="1800"/>
              <a:buChar char="•"/>
              <a:defRPr/>
            </a:lvl2pPr>
            <a:lvl3pPr marL="1371600" lvl="2" indent="-342900" algn="l">
              <a:lnSpc>
                <a:spcPct val="120000"/>
              </a:lnSpc>
              <a:spcBef>
                <a:spcPts val="225"/>
              </a:spcBef>
              <a:spcAft>
                <a:spcPts val="0"/>
              </a:spcAft>
              <a:buClr>
                <a:schemeClr val="dk1"/>
              </a:buClr>
              <a:buSzPts val="1800"/>
              <a:buChar char="•"/>
              <a:defRPr/>
            </a:lvl3pPr>
            <a:lvl4pPr marL="1828800" lvl="3" indent="-342900" algn="l">
              <a:lnSpc>
                <a:spcPct val="120000"/>
              </a:lnSpc>
              <a:spcBef>
                <a:spcPts val="225"/>
              </a:spcBef>
              <a:spcAft>
                <a:spcPts val="0"/>
              </a:spcAft>
              <a:buClr>
                <a:schemeClr val="dk1"/>
              </a:buClr>
              <a:buSzPts val="1800"/>
              <a:buChar char="•"/>
              <a:defRPr/>
            </a:lvl4pPr>
            <a:lvl5pPr marL="2286000" lvl="4" indent="-342900" algn="l">
              <a:lnSpc>
                <a:spcPct val="120000"/>
              </a:lnSpc>
              <a:spcBef>
                <a:spcPts val="22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10" name="Google Shape;210;p56"/>
          <p:cNvSpPr>
            <a:spLocks noGrp="1"/>
          </p:cNvSpPr>
          <p:nvPr>
            <p:ph type="pic" idx="16"/>
          </p:nvPr>
        </p:nvSpPr>
        <p:spPr>
          <a:xfrm>
            <a:off x="6281085" y="3930637"/>
            <a:ext cx="1505323" cy="1416050"/>
          </a:xfrm>
          <a:prstGeom prst="rect">
            <a:avLst/>
          </a:prstGeom>
          <a:noFill/>
          <a:ln>
            <a:noFill/>
          </a:ln>
        </p:spPr>
      </p:sp>
      <p:sp>
        <p:nvSpPr>
          <p:cNvPr id="211" name="Google Shape;211;p56"/>
          <p:cNvSpPr txBox="1">
            <a:spLocks noGrp="1"/>
          </p:cNvSpPr>
          <p:nvPr>
            <p:ph type="body" idx="17"/>
          </p:nvPr>
        </p:nvSpPr>
        <p:spPr>
          <a:xfrm>
            <a:off x="7957486" y="3930641"/>
            <a:ext cx="3863041" cy="270259"/>
          </a:xfrm>
          <a:prstGeom prst="rect">
            <a:avLst/>
          </a:prstGeom>
          <a:noFill/>
          <a:ln>
            <a:noFill/>
          </a:ln>
        </p:spPr>
        <p:txBody>
          <a:bodyPr spcFirstLastPara="1" wrap="square" lIns="0" tIns="45700" rIns="91425" bIns="45700" anchor="t" anchorCtr="0">
            <a:noAutofit/>
          </a:bodyPr>
          <a:lstStyle>
            <a:lvl1pPr marL="457200" lvl="0" indent="-228600" algn="l">
              <a:lnSpc>
                <a:spcPct val="100000"/>
              </a:lnSpc>
              <a:spcBef>
                <a:spcPts val="0"/>
              </a:spcBef>
              <a:spcAft>
                <a:spcPts val="0"/>
              </a:spcAft>
              <a:buClr>
                <a:schemeClr val="dk2"/>
              </a:buClr>
              <a:buSzPts val="1050"/>
              <a:buNone/>
              <a:defRPr sz="1050">
                <a:solidFill>
                  <a:schemeClr val="dk2"/>
                </a:solidFill>
              </a:defRPr>
            </a:lvl1pPr>
            <a:lvl2pPr marL="914400" lvl="1" indent="-342900" algn="l">
              <a:lnSpc>
                <a:spcPct val="120000"/>
              </a:lnSpc>
              <a:spcBef>
                <a:spcPts val="225"/>
              </a:spcBef>
              <a:spcAft>
                <a:spcPts val="0"/>
              </a:spcAft>
              <a:buClr>
                <a:schemeClr val="dk1"/>
              </a:buClr>
              <a:buSzPts val="1800"/>
              <a:buChar char="•"/>
              <a:defRPr/>
            </a:lvl2pPr>
            <a:lvl3pPr marL="1371600" lvl="2" indent="-342900" algn="l">
              <a:lnSpc>
                <a:spcPct val="120000"/>
              </a:lnSpc>
              <a:spcBef>
                <a:spcPts val="225"/>
              </a:spcBef>
              <a:spcAft>
                <a:spcPts val="0"/>
              </a:spcAft>
              <a:buClr>
                <a:schemeClr val="dk1"/>
              </a:buClr>
              <a:buSzPts val="1800"/>
              <a:buChar char="•"/>
              <a:defRPr/>
            </a:lvl3pPr>
            <a:lvl4pPr marL="1828800" lvl="3" indent="-342900" algn="l">
              <a:lnSpc>
                <a:spcPct val="120000"/>
              </a:lnSpc>
              <a:spcBef>
                <a:spcPts val="225"/>
              </a:spcBef>
              <a:spcAft>
                <a:spcPts val="0"/>
              </a:spcAft>
              <a:buClr>
                <a:schemeClr val="dk1"/>
              </a:buClr>
              <a:buSzPts val="1800"/>
              <a:buChar char="•"/>
              <a:defRPr/>
            </a:lvl4pPr>
            <a:lvl5pPr marL="2286000" lvl="4" indent="-342900" algn="l">
              <a:lnSpc>
                <a:spcPct val="120000"/>
              </a:lnSpc>
              <a:spcBef>
                <a:spcPts val="22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12" name="Google Shape;212;p56"/>
          <p:cNvSpPr txBox="1">
            <a:spLocks noGrp="1"/>
          </p:cNvSpPr>
          <p:nvPr>
            <p:ph type="body" idx="18"/>
          </p:nvPr>
        </p:nvSpPr>
        <p:spPr>
          <a:xfrm>
            <a:off x="7957486" y="4200901"/>
            <a:ext cx="3863041" cy="197223"/>
          </a:xfrm>
          <a:prstGeom prst="rect">
            <a:avLst/>
          </a:prstGeom>
          <a:noFill/>
          <a:ln>
            <a:noFill/>
          </a:ln>
        </p:spPr>
        <p:txBody>
          <a:bodyPr spcFirstLastPara="1" wrap="square" lIns="0" tIns="45700" rIns="91425" bIns="45700" anchor="t" anchorCtr="0">
            <a:noAutofit/>
          </a:bodyPr>
          <a:lstStyle>
            <a:lvl1pPr marL="457200" lvl="0" indent="-228600" algn="l">
              <a:lnSpc>
                <a:spcPct val="100000"/>
              </a:lnSpc>
              <a:spcBef>
                <a:spcPts val="0"/>
              </a:spcBef>
              <a:spcAft>
                <a:spcPts val="0"/>
              </a:spcAft>
              <a:buClr>
                <a:schemeClr val="dk1"/>
              </a:buClr>
              <a:buSzPts val="900"/>
              <a:buNone/>
              <a:defRPr sz="900">
                <a:solidFill>
                  <a:schemeClr val="dk1"/>
                </a:solidFill>
              </a:defRPr>
            </a:lvl1pPr>
            <a:lvl2pPr marL="914400" lvl="1" indent="-342900" algn="l">
              <a:lnSpc>
                <a:spcPct val="120000"/>
              </a:lnSpc>
              <a:spcBef>
                <a:spcPts val="225"/>
              </a:spcBef>
              <a:spcAft>
                <a:spcPts val="0"/>
              </a:spcAft>
              <a:buClr>
                <a:schemeClr val="dk1"/>
              </a:buClr>
              <a:buSzPts val="1800"/>
              <a:buChar char="•"/>
              <a:defRPr/>
            </a:lvl2pPr>
            <a:lvl3pPr marL="1371600" lvl="2" indent="-342900" algn="l">
              <a:lnSpc>
                <a:spcPct val="120000"/>
              </a:lnSpc>
              <a:spcBef>
                <a:spcPts val="225"/>
              </a:spcBef>
              <a:spcAft>
                <a:spcPts val="0"/>
              </a:spcAft>
              <a:buClr>
                <a:schemeClr val="dk1"/>
              </a:buClr>
              <a:buSzPts val="1800"/>
              <a:buChar char="•"/>
              <a:defRPr/>
            </a:lvl3pPr>
            <a:lvl4pPr marL="1828800" lvl="3" indent="-342900" algn="l">
              <a:lnSpc>
                <a:spcPct val="120000"/>
              </a:lnSpc>
              <a:spcBef>
                <a:spcPts val="225"/>
              </a:spcBef>
              <a:spcAft>
                <a:spcPts val="0"/>
              </a:spcAft>
              <a:buClr>
                <a:schemeClr val="dk1"/>
              </a:buClr>
              <a:buSzPts val="1800"/>
              <a:buChar char="•"/>
              <a:defRPr/>
            </a:lvl4pPr>
            <a:lvl5pPr marL="2286000" lvl="4" indent="-342900" algn="l">
              <a:lnSpc>
                <a:spcPct val="120000"/>
              </a:lnSpc>
              <a:spcBef>
                <a:spcPts val="22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13" name="Google Shape;213;p56"/>
          <p:cNvSpPr txBox="1">
            <a:spLocks noGrp="1"/>
          </p:cNvSpPr>
          <p:nvPr>
            <p:ph type="body" idx="19"/>
          </p:nvPr>
        </p:nvSpPr>
        <p:spPr>
          <a:xfrm>
            <a:off x="7957486" y="4441439"/>
            <a:ext cx="3863041" cy="1543436"/>
          </a:xfrm>
          <a:prstGeom prst="rect">
            <a:avLst/>
          </a:prstGeom>
          <a:noFill/>
          <a:ln>
            <a:noFill/>
          </a:ln>
        </p:spPr>
        <p:txBody>
          <a:bodyPr spcFirstLastPara="1" wrap="square" lIns="0" tIns="45700" rIns="91425" bIns="45700" anchor="t" anchorCtr="0">
            <a:noAutofit/>
          </a:bodyPr>
          <a:lstStyle>
            <a:lvl1pPr marL="457200" lvl="0" indent="-228600" algn="l">
              <a:lnSpc>
                <a:spcPct val="100000"/>
              </a:lnSpc>
              <a:spcBef>
                <a:spcPts val="0"/>
              </a:spcBef>
              <a:spcAft>
                <a:spcPts val="0"/>
              </a:spcAft>
              <a:buClr>
                <a:schemeClr val="dk1"/>
              </a:buClr>
              <a:buSzPts val="900"/>
              <a:buNone/>
              <a:defRPr sz="900">
                <a:solidFill>
                  <a:schemeClr val="dk1"/>
                </a:solidFill>
              </a:defRPr>
            </a:lvl1pPr>
            <a:lvl2pPr marL="914400" lvl="1" indent="-342900" algn="l">
              <a:lnSpc>
                <a:spcPct val="120000"/>
              </a:lnSpc>
              <a:spcBef>
                <a:spcPts val="225"/>
              </a:spcBef>
              <a:spcAft>
                <a:spcPts val="0"/>
              </a:spcAft>
              <a:buClr>
                <a:schemeClr val="dk1"/>
              </a:buClr>
              <a:buSzPts val="1800"/>
              <a:buChar char="•"/>
              <a:defRPr/>
            </a:lvl2pPr>
            <a:lvl3pPr marL="1371600" lvl="2" indent="-342900" algn="l">
              <a:lnSpc>
                <a:spcPct val="120000"/>
              </a:lnSpc>
              <a:spcBef>
                <a:spcPts val="225"/>
              </a:spcBef>
              <a:spcAft>
                <a:spcPts val="0"/>
              </a:spcAft>
              <a:buClr>
                <a:schemeClr val="dk1"/>
              </a:buClr>
              <a:buSzPts val="1800"/>
              <a:buChar char="•"/>
              <a:defRPr/>
            </a:lvl3pPr>
            <a:lvl4pPr marL="1828800" lvl="3" indent="-342900" algn="l">
              <a:lnSpc>
                <a:spcPct val="120000"/>
              </a:lnSpc>
              <a:spcBef>
                <a:spcPts val="225"/>
              </a:spcBef>
              <a:spcAft>
                <a:spcPts val="0"/>
              </a:spcAft>
              <a:buClr>
                <a:schemeClr val="dk1"/>
              </a:buClr>
              <a:buSzPts val="1800"/>
              <a:buChar char="•"/>
              <a:defRPr/>
            </a:lvl4pPr>
            <a:lvl5pPr marL="2286000" lvl="4" indent="-342900" algn="l">
              <a:lnSpc>
                <a:spcPct val="120000"/>
              </a:lnSpc>
              <a:spcBef>
                <a:spcPts val="22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14" name="Google Shape;214;p56"/>
          <p:cNvSpPr txBox="1">
            <a:spLocks noGrp="1"/>
          </p:cNvSpPr>
          <p:nvPr>
            <p:ph type="body" idx="20"/>
          </p:nvPr>
        </p:nvSpPr>
        <p:spPr>
          <a:xfrm>
            <a:off x="368302" y="933684"/>
            <a:ext cx="11452225" cy="334733"/>
          </a:xfrm>
          <a:prstGeom prst="rect">
            <a:avLst/>
          </a:prstGeom>
          <a:noFill/>
          <a:ln>
            <a:noFill/>
          </a:ln>
        </p:spPr>
        <p:txBody>
          <a:bodyPr spcFirstLastPara="1" wrap="square" lIns="0" tIns="45700" rIns="91425" bIns="45700" anchor="t" anchorCtr="0">
            <a:noAutofit/>
          </a:bodyPr>
          <a:lstStyle>
            <a:lvl1pPr marL="457200" lvl="0" indent="-228600" algn="l">
              <a:lnSpc>
                <a:spcPct val="100000"/>
              </a:lnSpc>
              <a:spcBef>
                <a:spcPts val="0"/>
              </a:spcBef>
              <a:spcAft>
                <a:spcPts val="0"/>
              </a:spcAft>
              <a:buClr>
                <a:srgbClr val="1E1E1E"/>
              </a:buClr>
              <a:buSzPts val="1500"/>
              <a:buNone/>
              <a:defRPr sz="1500">
                <a:solidFill>
                  <a:srgbClr val="1E1E1E"/>
                </a:solidFill>
              </a:defRPr>
            </a:lvl1pPr>
            <a:lvl2pPr marL="914400" lvl="1" indent="-342900" algn="l">
              <a:lnSpc>
                <a:spcPct val="120000"/>
              </a:lnSpc>
              <a:spcBef>
                <a:spcPts val="225"/>
              </a:spcBef>
              <a:spcAft>
                <a:spcPts val="0"/>
              </a:spcAft>
              <a:buClr>
                <a:schemeClr val="dk1"/>
              </a:buClr>
              <a:buSzPts val="1800"/>
              <a:buChar char="•"/>
              <a:defRPr/>
            </a:lvl2pPr>
            <a:lvl3pPr marL="1371600" lvl="2" indent="-342900" algn="l">
              <a:lnSpc>
                <a:spcPct val="120000"/>
              </a:lnSpc>
              <a:spcBef>
                <a:spcPts val="225"/>
              </a:spcBef>
              <a:spcAft>
                <a:spcPts val="0"/>
              </a:spcAft>
              <a:buClr>
                <a:schemeClr val="dk1"/>
              </a:buClr>
              <a:buSzPts val="1800"/>
              <a:buChar char="•"/>
              <a:defRPr/>
            </a:lvl3pPr>
            <a:lvl4pPr marL="1828800" lvl="3" indent="-342900" algn="l">
              <a:lnSpc>
                <a:spcPct val="120000"/>
              </a:lnSpc>
              <a:spcBef>
                <a:spcPts val="225"/>
              </a:spcBef>
              <a:spcAft>
                <a:spcPts val="0"/>
              </a:spcAft>
              <a:buClr>
                <a:schemeClr val="dk1"/>
              </a:buClr>
              <a:buSzPts val="1800"/>
              <a:buChar char="•"/>
              <a:defRPr/>
            </a:lvl4pPr>
            <a:lvl5pPr marL="2286000" lvl="4" indent="-342900" algn="l">
              <a:lnSpc>
                <a:spcPct val="120000"/>
              </a:lnSpc>
              <a:spcBef>
                <a:spcPts val="22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15" name="Google Shape;215;p56"/>
          <p:cNvSpPr txBox="1">
            <a:spLocks noGrp="1"/>
          </p:cNvSpPr>
          <p:nvPr>
            <p:ph type="body" idx="21"/>
          </p:nvPr>
        </p:nvSpPr>
        <p:spPr>
          <a:xfrm>
            <a:off x="358588" y="6361113"/>
            <a:ext cx="9000000" cy="215900"/>
          </a:xfrm>
          <a:prstGeom prst="rect">
            <a:avLst/>
          </a:prstGeom>
          <a:noFill/>
          <a:ln>
            <a:noFill/>
          </a:ln>
        </p:spPr>
        <p:txBody>
          <a:bodyPr spcFirstLastPara="1" wrap="square" lIns="0" tIns="0" rIns="0" bIns="0" anchor="ctr" anchorCtr="0">
            <a:noAutofit/>
          </a:bodyPr>
          <a:lstStyle>
            <a:lvl1pPr marL="457200" lvl="0" indent="-228600" algn="l">
              <a:lnSpc>
                <a:spcPct val="120000"/>
              </a:lnSpc>
              <a:spcBef>
                <a:spcPts val="225"/>
              </a:spcBef>
              <a:spcAft>
                <a:spcPts val="0"/>
              </a:spcAft>
              <a:buClr>
                <a:srgbClr val="1E1E1E"/>
              </a:buClr>
              <a:buSzPts val="750"/>
              <a:buNone/>
              <a:defRPr sz="750" b="0" i="0" u="none" strike="noStrike">
                <a:solidFill>
                  <a:srgbClr val="1E1E1E"/>
                </a:solidFill>
              </a:defRPr>
            </a:lvl1pPr>
            <a:lvl2pPr marL="914400" lvl="1" indent="-342900" algn="l">
              <a:lnSpc>
                <a:spcPct val="120000"/>
              </a:lnSpc>
              <a:spcBef>
                <a:spcPts val="225"/>
              </a:spcBef>
              <a:spcAft>
                <a:spcPts val="0"/>
              </a:spcAft>
              <a:buClr>
                <a:schemeClr val="dk1"/>
              </a:buClr>
              <a:buSzPts val="1800"/>
              <a:buChar char="•"/>
              <a:defRPr/>
            </a:lvl2pPr>
            <a:lvl3pPr marL="1371600" lvl="2" indent="-342900" algn="l">
              <a:lnSpc>
                <a:spcPct val="120000"/>
              </a:lnSpc>
              <a:spcBef>
                <a:spcPts val="225"/>
              </a:spcBef>
              <a:spcAft>
                <a:spcPts val="0"/>
              </a:spcAft>
              <a:buClr>
                <a:schemeClr val="dk1"/>
              </a:buClr>
              <a:buSzPts val="1800"/>
              <a:buChar char="•"/>
              <a:defRPr/>
            </a:lvl3pPr>
            <a:lvl4pPr marL="1828800" lvl="3" indent="-342900" algn="l">
              <a:lnSpc>
                <a:spcPct val="120000"/>
              </a:lnSpc>
              <a:spcBef>
                <a:spcPts val="225"/>
              </a:spcBef>
              <a:spcAft>
                <a:spcPts val="0"/>
              </a:spcAft>
              <a:buClr>
                <a:schemeClr val="dk1"/>
              </a:buClr>
              <a:buSzPts val="1800"/>
              <a:buChar char="•"/>
              <a:defRPr/>
            </a:lvl4pPr>
            <a:lvl5pPr marL="2286000" lvl="4" indent="-342900" algn="l">
              <a:lnSpc>
                <a:spcPct val="120000"/>
              </a:lnSpc>
              <a:spcBef>
                <a:spcPts val="22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3_Title &amp; subtitle">
  <p:cSld name="3_Title &amp; subtitle">
    <p:spTree>
      <p:nvGrpSpPr>
        <p:cNvPr id="1" name="Shape 216"/>
        <p:cNvGrpSpPr/>
        <p:nvPr/>
      </p:nvGrpSpPr>
      <p:grpSpPr>
        <a:xfrm>
          <a:off x="0" y="0"/>
          <a:ext cx="0" cy="0"/>
          <a:chOff x="0" y="0"/>
          <a:chExt cx="0" cy="0"/>
        </a:xfrm>
      </p:grpSpPr>
      <p:sp>
        <p:nvSpPr>
          <p:cNvPr id="217" name="Google Shape;217;p57"/>
          <p:cNvSpPr txBox="1">
            <a:spLocks noGrp="1"/>
          </p:cNvSpPr>
          <p:nvPr>
            <p:ph type="title"/>
          </p:nvPr>
        </p:nvSpPr>
        <p:spPr>
          <a:xfrm>
            <a:off x="368302" y="195750"/>
            <a:ext cx="11452225" cy="720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1"/>
              </a:buClr>
              <a:buSzPts val="21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8" name="Google Shape;218;p57"/>
          <p:cNvSpPr>
            <a:spLocks noGrp="1"/>
          </p:cNvSpPr>
          <p:nvPr>
            <p:ph type="pic" idx="2"/>
          </p:nvPr>
        </p:nvSpPr>
        <p:spPr>
          <a:xfrm>
            <a:off x="368301" y="1701975"/>
            <a:ext cx="1505323" cy="1416050"/>
          </a:xfrm>
          <a:prstGeom prst="rect">
            <a:avLst/>
          </a:prstGeom>
          <a:noFill/>
          <a:ln>
            <a:noFill/>
          </a:ln>
        </p:spPr>
      </p:sp>
      <p:sp>
        <p:nvSpPr>
          <p:cNvPr id="219" name="Google Shape;219;p57"/>
          <p:cNvSpPr txBox="1">
            <a:spLocks noGrp="1"/>
          </p:cNvSpPr>
          <p:nvPr>
            <p:ph type="body" idx="1"/>
          </p:nvPr>
        </p:nvSpPr>
        <p:spPr>
          <a:xfrm>
            <a:off x="2044702" y="1701976"/>
            <a:ext cx="3863041" cy="270259"/>
          </a:xfrm>
          <a:prstGeom prst="rect">
            <a:avLst/>
          </a:prstGeom>
          <a:noFill/>
          <a:ln>
            <a:noFill/>
          </a:ln>
        </p:spPr>
        <p:txBody>
          <a:bodyPr spcFirstLastPara="1" wrap="square" lIns="0" tIns="45700" rIns="91425" bIns="45700" anchor="t" anchorCtr="0">
            <a:noAutofit/>
          </a:bodyPr>
          <a:lstStyle>
            <a:lvl1pPr marL="457200" lvl="0" indent="-228600" algn="l">
              <a:lnSpc>
                <a:spcPct val="100000"/>
              </a:lnSpc>
              <a:spcBef>
                <a:spcPts val="0"/>
              </a:spcBef>
              <a:spcAft>
                <a:spcPts val="0"/>
              </a:spcAft>
              <a:buClr>
                <a:schemeClr val="dk2"/>
              </a:buClr>
              <a:buSzPts val="1050"/>
              <a:buNone/>
              <a:defRPr sz="1050">
                <a:solidFill>
                  <a:schemeClr val="dk2"/>
                </a:solidFill>
              </a:defRPr>
            </a:lvl1pPr>
            <a:lvl2pPr marL="914400" lvl="1" indent="-342900" algn="l">
              <a:lnSpc>
                <a:spcPct val="120000"/>
              </a:lnSpc>
              <a:spcBef>
                <a:spcPts val="225"/>
              </a:spcBef>
              <a:spcAft>
                <a:spcPts val="0"/>
              </a:spcAft>
              <a:buClr>
                <a:schemeClr val="dk1"/>
              </a:buClr>
              <a:buSzPts val="1800"/>
              <a:buChar char="•"/>
              <a:defRPr/>
            </a:lvl2pPr>
            <a:lvl3pPr marL="1371600" lvl="2" indent="-342900" algn="l">
              <a:lnSpc>
                <a:spcPct val="120000"/>
              </a:lnSpc>
              <a:spcBef>
                <a:spcPts val="225"/>
              </a:spcBef>
              <a:spcAft>
                <a:spcPts val="0"/>
              </a:spcAft>
              <a:buClr>
                <a:schemeClr val="dk1"/>
              </a:buClr>
              <a:buSzPts val="1800"/>
              <a:buChar char="•"/>
              <a:defRPr/>
            </a:lvl3pPr>
            <a:lvl4pPr marL="1828800" lvl="3" indent="-342900" algn="l">
              <a:lnSpc>
                <a:spcPct val="120000"/>
              </a:lnSpc>
              <a:spcBef>
                <a:spcPts val="225"/>
              </a:spcBef>
              <a:spcAft>
                <a:spcPts val="0"/>
              </a:spcAft>
              <a:buClr>
                <a:schemeClr val="dk1"/>
              </a:buClr>
              <a:buSzPts val="1800"/>
              <a:buChar char="•"/>
              <a:defRPr/>
            </a:lvl4pPr>
            <a:lvl5pPr marL="2286000" lvl="4" indent="-342900" algn="l">
              <a:lnSpc>
                <a:spcPct val="120000"/>
              </a:lnSpc>
              <a:spcBef>
                <a:spcPts val="22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0" name="Google Shape;220;p57"/>
          <p:cNvSpPr txBox="1">
            <a:spLocks noGrp="1"/>
          </p:cNvSpPr>
          <p:nvPr>
            <p:ph type="body" idx="3"/>
          </p:nvPr>
        </p:nvSpPr>
        <p:spPr>
          <a:xfrm>
            <a:off x="2044702" y="1972235"/>
            <a:ext cx="3863041" cy="197223"/>
          </a:xfrm>
          <a:prstGeom prst="rect">
            <a:avLst/>
          </a:prstGeom>
          <a:noFill/>
          <a:ln>
            <a:noFill/>
          </a:ln>
        </p:spPr>
        <p:txBody>
          <a:bodyPr spcFirstLastPara="1" wrap="square" lIns="0" tIns="45700" rIns="91425" bIns="45700" anchor="t" anchorCtr="0">
            <a:noAutofit/>
          </a:bodyPr>
          <a:lstStyle>
            <a:lvl1pPr marL="457200" lvl="0" indent="-228600" algn="l">
              <a:lnSpc>
                <a:spcPct val="100000"/>
              </a:lnSpc>
              <a:spcBef>
                <a:spcPts val="0"/>
              </a:spcBef>
              <a:spcAft>
                <a:spcPts val="0"/>
              </a:spcAft>
              <a:buClr>
                <a:schemeClr val="dk1"/>
              </a:buClr>
              <a:buSzPts val="900"/>
              <a:buNone/>
              <a:defRPr sz="900">
                <a:solidFill>
                  <a:schemeClr val="dk1"/>
                </a:solidFill>
              </a:defRPr>
            </a:lvl1pPr>
            <a:lvl2pPr marL="914400" lvl="1" indent="-342900" algn="l">
              <a:lnSpc>
                <a:spcPct val="120000"/>
              </a:lnSpc>
              <a:spcBef>
                <a:spcPts val="225"/>
              </a:spcBef>
              <a:spcAft>
                <a:spcPts val="0"/>
              </a:spcAft>
              <a:buClr>
                <a:schemeClr val="dk1"/>
              </a:buClr>
              <a:buSzPts val="1800"/>
              <a:buChar char="•"/>
              <a:defRPr/>
            </a:lvl2pPr>
            <a:lvl3pPr marL="1371600" lvl="2" indent="-342900" algn="l">
              <a:lnSpc>
                <a:spcPct val="120000"/>
              </a:lnSpc>
              <a:spcBef>
                <a:spcPts val="225"/>
              </a:spcBef>
              <a:spcAft>
                <a:spcPts val="0"/>
              </a:spcAft>
              <a:buClr>
                <a:schemeClr val="dk1"/>
              </a:buClr>
              <a:buSzPts val="1800"/>
              <a:buChar char="•"/>
              <a:defRPr/>
            </a:lvl3pPr>
            <a:lvl4pPr marL="1828800" lvl="3" indent="-342900" algn="l">
              <a:lnSpc>
                <a:spcPct val="120000"/>
              </a:lnSpc>
              <a:spcBef>
                <a:spcPts val="225"/>
              </a:spcBef>
              <a:spcAft>
                <a:spcPts val="0"/>
              </a:spcAft>
              <a:buClr>
                <a:schemeClr val="dk1"/>
              </a:buClr>
              <a:buSzPts val="1800"/>
              <a:buChar char="•"/>
              <a:defRPr/>
            </a:lvl4pPr>
            <a:lvl5pPr marL="2286000" lvl="4" indent="-342900" algn="l">
              <a:lnSpc>
                <a:spcPct val="120000"/>
              </a:lnSpc>
              <a:spcBef>
                <a:spcPts val="22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1" name="Google Shape;221;p57"/>
          <p:cNvSpPr txBox="1">
            <a:spLocks noGrp="1"/>
          </p:cNvSpPr>
          <p:nvPr>
            <p:ph type="body" idx="4"/>
          </p:nvPr>
        </p:nvSpPr>
        <p:spPr>
          <a:xfrm>
            <a:off x="2044702" y="2212780"/>
            <a:ext cx="3863041" cy="3772099"/>
          </a:xfrm>
          <a:prstGeom prst="rect">
            <a:avLst/>
          </a:prstGeom>
          <a:noFill/>
          <a:ln>
            <a:noFill/>
          </a:ln>
        </p:spPr>
        <p:txBody>
          <a:bodyPr spcFirstLastPara="1" wrap="square" lIns="0" tIns="45700" rIns="91425" bIns="45700" anchor="t" anchorCtr="0">
            <a:noAutofit/>
          </a:bodyPr>
          <a:lstStyle>
            <a:lvl1pPr marL="457200" lvl="0" indent="-228600" algn="l">
              <a:lnSpc>
                <a:spcPct val="100000"/>
              </a:lnSpc>
              <a:spcBef>
                <a:spcPts val="0"/>
              </a:spcBef>
              <a:spcAft>
                <a:spcPts val="0"/>
              </a:spcAft>
              <a:buClr>
                <a:schemeClr val="dk1"/>
              </a:buClr>
              <a:buSzPts val="900"/>
              <a:buNone/>
              <a:defRPr sz="900">
                <a:solidFill>
                  <a:schemeClr val="dk1"/>
                </a:solidFill>
              </a:defRPr>
            </a:lvl1pPr>
            <a:lvl2pPr marL="914400" lvl="1" indent="-342900" algn="l">
              <a:lnSpc>
                <a:spcPct val="120000"/>
              </a:lnSpc>
              <a:spcBef>
                <a:spcPts val="225"/>
              </a:spcBef>
              <a:spcAft>
                <a:spcPts val="0"/>
              </a:spcAft>
              <a:buClr>
                <a:schemeClr val="dk1"/>
              </a:buClr>
              <a:buSzPts val="1800"/>
              <a:buChar char="•"/>
              <a:defRPr/>
            </a:lvl2pPr>
            <a:lvl3pPr marL="1371600" lvl="2" indent="-342900" algn="l">
              <a:lnSpc>
                <a:spcPct val="120000"/>
              </a:lnSpc>
              <a:spcBef>
                <a:spcPts val="225"/>
              </a:spcBef>
              <a:spcAft>
                <a:spcPts val="0"/>
              </a:spcAft>
              <a:buClr>
                <a:schemeClr val="dk1"/>
              </a:buClr>
              <a:buSzPts val="1800"/>
              <a:buChar char="•"/>
              <a:defRPr/>
            </a:lvl3pPr>
            <a:lvl4pPr marL="1828800" lvl="3" indent="-342900" algn="l">
              <a:lnSpc>
                <a:spcPct val="120000"/>
              </a:lnSpc>
              <a:spcBef>
                <a:spcPts val="225"/>
              </a:spcBef>
              <a:spcAft>
                <a:spcPts val="0"/>
              </a:spcAft>
              <a:buClr>
                <a:schemeClr val="dk1"/>
              </a:buClr>
              <a:buSzPts val="1800"/>
              <a:buChar char="•"/>
              <a:defRPr/>
            </a:lvl4pPr>
            <a:lvl5pPr marL="2286000" lvl="4" indent="-342900" algn="l">
              <a:lnSpc>
                <a:spcPct val="120000"/>
              </a:lnSpc>
              <a:spcBef>
                <a:spcPts val="22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2" name="Google Shape;222;p57"/>
          <p:cNvSpPr>
            <a:spLocks noGrp="1"/>
          </p:cNvSpPr>
          <p:nvPr>
            <p:ph type="pic" idx="5"/>
          </p:nvPr>
        </p:nvSpPr>
        <p:spPr>
          <a:xfrm>
            <a:off x="6281085" y="1701975"/>
            <a:ext cx="1505323" cy="1416050"/>
          </a:xfrm>
          <a:prstGeom prst="rect">
            <a:avLst/>
          </a:prstGeom>
          <a:noFill/>
          <a:ln>
            <a:noFill/>
          </a:ln>
        </p:spPr>
      </p:sp>
      <p:sp>
        <p:nvSpPr>
          <p:cNvPr id="223" name="Google Shape;223;p57"/>
          <p:cNvSpPr txBox="1">
            <a:spLocks noGrp="1"/>
          </p:cNvSpPr>
          <p:nvPr>
            <p:ph type="body" idx="6"/>
          </p:nvPr>
        </p:nvSpPr>
        <p:spPr>
          <a:xfrm>
            <a:off x="7957486" y="1701976"/>
            <a:ext cx="3863041" cy="270259"/>
          </a:xfrm>
          <a:prstGeom prst="rect">
            <a:avLst/>
          </a:prstGeom>
          <a:noFill/>
          <a:ln>
            <a:noFill/>
          </a:ln>
        </p:spPr>
        <p:txBody>
          <a:bodyPr spcFirstLastPara="1" wrap="square" lIns="0" tIns="45700" rIns="91425" bIns="45700" anchor="t" anchorCtr="0">
            <a:noAutofit/>
          </a:bodyPr>
          <a:lstStyle>
            <a:lvl1pPr marL="457200" lvl="0" indent="-228600" algn="l">
              <a:lnSpc>
                <a:spcPct val="100000"/>
              </a:lnSpc>
              <a:spcBef>
                <a:spcPts val="0"/>
              </a:spcBef>
              <a:spcAft>
                <a:spcPts val="0"/>
              </a:spcAft>
              <a:buClr>
                <a:schemeClr val="dk2"/>
              </a:buClr>
              <a:buSzPts val="1050"/>
              <a:buNone/>
              <a:defRPr sz="1050">
                <a:solidFill>
                  <a:schemeClr val="dk2"/>
                </a:solidFill>
              </a:defRPr>
            </a:lvl1pPr>
            <a:lvl2pPr marL="914400" lvl="1" indent="-342900" algn="l">
              <a:lnSpc>
                <a:spcPct val="120000"/>
              </a:lnSpc>
              <a:spcBef>
                <a:spcPts val="225"/>
              </a:spcBef>
              <a:spcAft>
                <a:spcPts val="0"/>
              </a:spcAft>
              <a:buClr>
                <a:schemeClr val="dk1"/>
              </a:buClr>
              <a:buSzPts val="1800"/>
              <a:buChar char="•"/>
              <a:defRPr/>
            </a:lvl2pPr>
            <a:lvl3pPr marL="1371600" lvl="2" indent="-342900" algn="l">
              <a:lnSpc>
                <a:spcPct val="120000"/>
              </a:lnSpc>
              <a:spcBef>
                <a:spcPts val="225"/>
              </a:spcBef>
              <a:spcAft>
                <a:spcPts val="0"/>
              </a:spcAft>
              <a:buClr>
                <a:schemeClr val="dk1"/>
              </a:buClr>
              <a:buSzPts val="1800"/>
              <a:buChar char="•"/>
              <a:defRPr/>
            </a:lvl3pPr>
            <a:lvl4pPr marL="1828800" lvl="3" indent="-342900" algn="l">
              <a:lnSpc>
                <a:spcPct val="120000"/>
              </a:lnSpc>
              <a:spcBef>
                <a:spcPts val="225"/>
              </a:spcBef>
              <a:spcAft>
                <a:spcPts val="0"/>
              </a:spcAft>
              <a:buClr>
                <a:schemeClr val="dk1"/>
              </a:buClr>
              <a:buSzPts val="1800"/>
              <a:buChar char="•"/>
              <a:defRPr/>
            </a:lvl4pPr>
            <a:lvl5pPr marL="2286000" lvl="4" indent="-342900" algn="l">
              <a:lnSpc>
                <a:spcPct val="120000"/>
              </a:lnSpc>
              <a:spcBef>
                <a:spcPts val="22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4" name="Google Shape;224;p57"/>
          <p:cNvSpPr txBox="1">
            <a:spLocks noGrp="1"/>
          </p:cNvSpPr>
          <p:nvPr>
            <p:ph type="body" idx="7"/>
          </p:nvPr>
        </p:nvSpPr>
        <p:spPr>
          <a:xfrm>
            <a:off x="7957486" y="1972235"/>
            <a:ext cx="3863041" cy="197223"/>
          </a:xfrm>
          <a:prstGeom prst="rect">
            <a:avLst/>
          </a:prstGeom>
          <a:noFill/>
          <a:ln>
            <a:noFill/>
          </a:ln>
        </p:spPr>
        <p:txBody>
          <a:bodyPr spcFirstLastPara="1" wrap="square" lIns="0" tIns="45700" rIns="91425" bIns="45700" anchor="t" anchorCtr="0">
            <a:noAutofit/>
          </a:bodyPr>
          <a:lstStyle>
            <a:lvl1pPr marL="457200" lvl="0" indent="-228600" algn="l">
              <a:lnSpc>
                <a:spcPct val="100000"/>
              </a:lnSpc>
              <a:spcBef>
                <a:spcPts val="0"/>
              </a:spcBef>
              <a:spcAft>
                <a:spcPts val="0"/>
              </a:spcAft>
              <a:buClr>
                <a:schemeClr val="dk1"/>
              </a:buClr>
              <a:buSzPts val="900"/>
              <a:buNone/>
              <a:defRPr sz="900">
                <a:solidFill>
                  <a:schemeClr val="dk1"/>
                </a:solidFill>
              </a:defRPr>
            </a:lvl1pPr>
            <a:lvl2pPr marL="914400" lvl="1" indent="-342900" algn="l">
              <a:lnSpc>
                <a:spcPct val="120000"/>
              </a:lnSpc>
              <a:spcBef>
                <a:spcPts val="225"/>
              </a:spcBef>
              <a:spcAft>
                <a:spcPts val="0"/>
              </a:spcAft>
              <a:buClr>
                <a:schemeClr val="dk1"/>
              </a:buClr>
              <a:buSzPts val="1800"/>
              <a:buChar char="•"/>
              <a:defRPr/>
            </a:lvl2pPr>
            <a:lvl3pPr marL="1371600" lvl="2" indent="-342900" algn="l">
              <a:lnSpc>
                <a:spcPct val="120000"/>
              </a:lnSpc>
              <a:spcBef>
                <a:spcPts val="225"/>
              </a:spcBef>
              <a:spcAft>
                <a:spcPts val="0"/>
              </a:spcAft>
              <a:buClr>
                <a:schemeClr val="dk1"/>
              </a:buClr>
              <a:buSzPts val="1800"/>
              <a:buChar char="•"/>
              <a:defRPr/>
            </a:lvl3pPr>
            <a:lvl4pPr marL="1828800" lvl="3" indent="-342900" algn="l">
              <a:lnSpc>
                <a:spcPct val="120000"/>
              </a:lnSpc>
              <a:spcBef>
                <a:spcPts val="225"/>
              </a:spcBef>
              <a:spcAft>
                <a:spcPts val="0"/>
              </a:spcAft>
              <a:buClr>
                <a:schemeClr val="dk1"/>
              </a:buClr>
              <a:buSzPts val="1800"/>
              <a:buChar char="•"/>
              <a:defRPr/>
            </a:lvl4pPr>
            <a:lvl5pPr marL="2286000" lvl="4" indent="-342900" algn="l">
              <a:lnSpc>
                <a:spcPct val="120000"/>
              </a:lnSpc>
              <a:spcBef>
                <a:spcPts val="22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5" name="Google Shape;225;p57"/>
          <p:cNvSpPr txBox="1">
            <a:spLocks noGrp="1"/>
          </p:cNvSpPr>
          <p:nvPr>
            <p:ph type="body" idx="8"/>
          </p:nvPr>
        </p:nvSpPr>
        <p:spPr>
          <a:xfrm>
            <a:off x="7957486" y="2212780"/>
            <a:ext cx="3863041" cy="3772099"/>
          </a:xfrm>
          <a:prstGeom prst="rect">
            <a:avLst/>
          </a:prstGeom>
          <a:noFill/>
          <a:ln>
            <a:noFill/>
          </a:ln>
        </p:spPr>
        <p:txBody>
          <a:bodyPr spcFirstLastPara="1" wrap="square" lIns="0" tIns="45700" rIns="91425" bIns="45700" anchor="t" anchorCtr="0">
            <a:noAutofit/>
          </a:bodyPr>
          <a:lstStyle>
            <a:lvl1pPr marL="457200" lvl="0" indent="-228600" algn="l">
              <a:lnSpc>
                <a:spcPct val="100000"/>
              </a:lnSpc>
              <a:spcBef>
                <a:spcPts val="0"/>
              </a:spcBef>
              <a:spcAft>
                <a:spcPts val="0"/>
              </a:spcAft>
              <a:buClr>
                <a:schemeClr val="dk1"/>
              </a:buClr>
              <a:buSzPts val="900"/>
              <a:buNone/>
              <a:defRPr sz="900">
                <a:solidFill>
                  <a:schemeClr val="dk1"/>
                </a:solidFill>
              </a:defRPr>
            </a:lvl1pPr>
            <a:lvl2pPr marL="914400" lvl="1" indent="-342900" algn="l">
              <a:lnSpc>
                <a:spcPct val="120000"/>
              </a:lnSpc>
              <a:spcBef>
                <a:spcPts val="225"/>
              </a:spcBef>
              <a:spcAft>
                <a:spcPts val="0"/>
              </a:spcAft>
              <a:buClr>
                <a:schemeClr val="dk1"/>
              </a:buClr>
              <a:buSzPts val="1800"/>
              <a:buChar char="•"/>
              <a:defRPr/>
            </a:lvl2pPr>
            <a:lvl3pPr marL="1371600" lvl="2" indent="-342900" algn="l">
              <a:lnSpc>
                <a:spcPct val="120000"/>
              </a:lnSpc>
              <a:spcBef>
                <a:spcPts val="225"/>
              </a:spcBef>
              <a:spcAft>
                <a:spcPts val="0"/>
              </a:spcAft>
              <a:buClr>
                <a:schemeClr val="dk1"/>
              </a:buClr>
              <a:buSzPts val="1800"/>
              <a:buChar char="•"/>
              <a:defRPr/>
            </a:lvl3pPr>
            <a:lvl4pPr marL="1828800" lvl="3" indent="-342900" algn="l">
              <a:lnSpc>
                <a:spcPct val="120000"/>
              </a:lnSpc>
              <a:spcBef>
                <a:spcPts val="225"/>
              </a:spcBef>
              <a:spcAft>
                <a:spcPts val="0"/>
              </a:spcAft>
              <a:buClr>
                <a:schemeClr val="dk1"/>
              </a:buClr>
              <a:buSzPts val="1800"/>
              <a:buChar char="•"/>
              <a:defRPr/>
            </a:lvl4pPr>
            <a:lvl5pPr marL="2286000" lvl="4" indent="-342900" algn="l">
              <a:lnSpc>
                <a:spcPct val="120000"/>
              </a:lnSpc>
              <a:spcBef>
                <a:spcPts val="22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6" name="Google Shape;226;p57"/>
          <p:cNvSpPr txBox="1">
            <a:spLocks noGrp="1"/>
          </p:cNvSpPr>
          <p:nvPr>
            <p:ph type="body" idx="9"/>
          </p:nvPr>
        </p:nvSpPr>
        <p:spPr>
          <a:xfrm>
            <a:off x="368302" y="933684"/>
            <a:ext cx="11452225" cy="334733"/>
          </a:xfrm>
          <a:prstGeom prst="rect">
            <a:avLst/>
          </a:prstGeom>
          <a:noFill/>
          <a:ln>
            <a:noFill/>
          </a:ln>
        </p:spPr>
        <p:txBody>
          <a:bodyPr spcFirstLastPara="1" wrap="square" lIns="0" tIns="45700" rIns="91425" bIns="45700" anchor="t" anchorCtr="0">
            <a:noAutofit/>
          </a:bodyPr>
          <a:lstStyle>
            <a:lvl1pPr marL="457200" lvl="0" indent="-228600" algn="l">
              <a:lnSpc>
                <a:spcPct val="100000"/>
              </a:lnSpc>
              <a:spcBef>
                <a:spcPts val="0"/>
              </a:spcBef>
              <a:spcAft>
                <a:spcPts val="0"/>
              </a:spcAft>
              <a:buClr>
                <a:srgbClr val="1E1E1E"/>
              </a:buClr>
              <a:buSzPts val="1500"/>
              <a:buNone/>
              <a:defRPr sz="1500">
                <a:solidFill>
                  <a:srgbClr val="1E1E1E"/>
                </a:solidFill>
              </a:defRPr>
            </a:lvl1pPr>
            <a:lvl2pPr marL="914400" lvl="1" indent="-342900" algn="l">
              <a:lnSpc>
                <a:spcPct val="120000"/>
              </a:lnSpc>
              <a:spcBef>
                <a:spcPts val="225"/>
              </a:spcBef>
              <a:spcAft>
                <a:spcPts val="0"/>
              </a:spcAft>
              <a:buClr>
                <a:schemeClr val="dk1"/>
              </a:buClr>
              <a:buSzPts val="1800"/>
              <a:buChar char="•"/>
              <a:defRPr/>
            </a:lvl2pPr>
            <a:lvl3pPr marL="1371600" lvl="2" indent="-342900" algn="l">
              <a:lnSpc>
                <a:spcPct val="120000"/>
              </a:lnSpc>
              <a:spcBef>
                <a:spcPts val="225"/>
              </a:spcBef>
              <a:spcAft>
                <a:spcPts val="0"/>
              </a:spcAft>
              <a:buClr>
                <a:schemeClr val="dk1"/>
              </a:buClr>
              <a:buSzPts val="1800"/>
              <a:buChar char="•"/>
              <a:defRPr/>
            </a:lvl3pPr>
            <a:lvl4pPr marL="1828800" lvl="3" indent="-342900" algn="l">
              <a:lnSpc>
                <a:spcPct val="120000"/>
              </a:lnSpc>
              <a:spcBef>
                <a:spcPts val="225"/>
              </a:spcBef>
              <a:spcAft>
                <a:spcPts val="0"/>
              </a:spcAft>
              <a:buClr>
                <a:schemeClr val="dk1"/>
              </a:buClr>
              <a:buSzPts val="1800"/>
              <a:buChar char="•"/>
              <a:defRPr/>
            </a:lvl4pPr>
            <a:lvl5pPr marL="2286000" lvl="4" indent="-342900" algn="l">
              <a:lnSpc>
                <a:spcPct val="120000"/>
              </a:lnSpc>
              <a:spcBef>
                <a:spcPts val="22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7" name="Google Shape;227;p57"/>
          <p:cNvSpPr txBox="1">
            <a:spLocks noGrp="1"/>
          </p:cNvSpPr>
          <p:nvPr>
            <p:ph type="body" idx="13"/>
          </p:nvPr>
        </p:nvSpPr>
        <p:spPr>
          <a:xfrm>
            <a:off x="358588" y="6361113"/>
            <a:ext cx="9000000" cy="215900"/>
          </a:xfrm>
          <a:prstGeom prst="rect">
            <a:avLst/>
          </a:prstGeom>
          <a:noFill/>
          <a:ln>
            <a:noFill/>
          </a:ln>
        </p:spPr>
        <p:txBody>
          <a:bodyPr spcFirstLastPara="1" wrap="square" lIns="0" tIns="0" rIns="0" bIns="0" anchor="ctr" anchorCtr="0">
            <a:noAutofit/>
          </a:bodyPr>
          <a:lstStyle>
            <a:lvl1pPr marL="457200" lvl="0" indent="-228600" algn="l">
              <a:lnSpc>
                <a:spcPct val="120000"/>
              </a:lnSpc>
              <a:spcBef>
                <a:spcPts val="225"/>
              </a:spcBef>
              <a:spcAft>
                <a:spcPts val="0"/>
              </a:spcAft>
              <a:buClr>
                <a:srgbClr val="1E1E1E"/>
              </a:buClr>
              <a:buSzPts val="750"/>
              <a:buNone/>
              <a:defRPr sz="750" b="0" i="0" u="none" strike="noStrike">
                <a:solidFill>
                  <a:srgbClr val="1E1E1E"/>
                </a:solidFill>
              </a:defRPr>
            </a:lvl1pPr>
            <a:lvl2pPr marL="914400" lvl="1" indent="-342900" algn="l">
              <a:lnSpc>
                <a:spcPct val="120000"/>
              </a:lnSpc>
              <a:spcBef>
                <a:spcPts val="225"/>
              </a:spcBef>
              <a:spcAft>
                <a:spcPts val="0"/>
              </a:spcAft>
              <a:buClr>
                <a:schemeClr val="dk1"/>
              </a:buClr>
              <a:buSzPts val="1800"/>
              <a:buChar char="•"/>
              <a:defRPr/>
            </a:lvl2pPr>
            <a:lvl3pPr marL="1371600" lvl="2" indent="-342900" algn="l">
              <a:lnSpc>
                <a:spcPct val="120000"/>
              </a:lnSpc>
              <a:spcBef>
                <a:spcPts val="225"/>
              </a:spcBef>
              <a:spcAft>
                <a:spcPts val="0"/>
              </a:spcAft>
              <a:buClr>
                <a:schemeClr val="dk1"/>
              </a:buClr>
              <a:buSzPts val="1800"/>
              <a:buChar char="•"/>
              <a:defRPr/>
            </a:lvl3pPr>
            <a:lvl4pPr marL="1828800" lvl="3" indent="-342900" algn="l">
              <a:lnSpc>
                <a:spcPct val="120000"/>
              </a:lnSpc>
              <a:spcBef>
                <a:spcPts val="225"/>
              </a:spcBef>
              <a:spcAft>
                <a:spcPts val="0"/>
              </a:spcAft>
              <a:buClr>
                <a:schemeClr val="dk1"/>
              </a:buClr>
              <a:buSzPts val="1800"/>
              <a:buChar char="•"/>
              <a:defRPr/>
            </a:lvl4pPr>
            <a:lvl5pPr marL="2286000" lvl="4" indent="-342900" algn="l">
              <a:lnSpc>
                <a:spcPct val="120000"/>
              </a:lnSpc>
              <a:spcBef>
                <a:spcPts val="22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mp; content">
  <p:cSld name="Title &amp; content">
    <p:spTree>
      <p:nvGrpSpPr>
        <p:cNvPr id="1" name="Shape 228"/>
        <p:cNvGrpSpPr/>
        <p:nvPr/>
      </p:nvGrpSpPr>
      <p:grpSpPr>
        <a:xfrm>
          <a:off x="0" y="0"/>
          <a:ext cx="0" cy="0"/>
          <a:chOff x="0" y="0"/>
          <a:chExt cx="0" cy="0"/>
        </a:xfrm>
      </p:grpSpPr>
      <p:sp>
        <p:nvSpPr>
          <p:cNvPr id="229" name="Google Shape;229;p58"/>
          <p:cNvSpPr txBox="1">
            <a:spLocks noGrp="1"/>
          </p:cNvSpPr>
          <p:nvPr>
            <p:ph type="body" idx="1"/>
          </p:nvPr>
        </p:nvSpPr>
        <p:spPr>
          <a:xfrm>
            <a:off x="368302" y="1268413"/>
            <a:ext cx="11452225" cy="4716462"/>
          </a:xfrm>
          <a:prstGeom prst="rect">
            <a:avLst/>
          </a:prstGeom>
          <a:noFill/>
          <a:ln>
            <a:noFill/>
          </a:ln>
        </p:spPr>
        <p:txBody>
          <a:bodyPr spcFirstLastPara="1" wrap="square" lIns="0" tIns="45700" rIns="91425" bIns="45700" anchor="t" anchorCtr="0">
            <a:noAutofit/>
          </a:bodyPr>
          <a:lstStyle>
            <a:lvl1pPr marL="457200" lvl="0" indent="-342900" algn="l">
              <a:lnSpc>
                <a:spcPct val="120000"/>
              </a:lnSpc>
              <a:spcBef>
                <a:spcPts val="225"/>
              </a:spcBef>
              <a:spcAft>
                <a:spcPts val="0"/>
              </a:spcAft>
              <a:buClr>
                <a:schemeClr val="dk1"/>
              </a:buClr>
              <a:buSzPts val="1800"/>
              <a:buChar char="•"/>
              <a:defRPr/>
            </a:lvl1pPr>
            <a:lvl2pPr marL="914400" lvl="1" indent="-342900" algn="l">
              <a:lnSpc>
                <a:spcPct val="120000"/>
              </a:lnSpc>
              <a:spcBef>
                <a:spcPts val="225"/>
              </a:spcBef>
              <a:spcAft>
                <a:spcPts val="0"/>
              </a:spcAft>
              <a:buClr>
                <a:schemeClr val="dk1"/>
              </a:buClr>
              <a:buSzPts val="1800"/>
              <a:buChar char="•"/>
              <a:defRPr/>
            </a:lvl2pPr>
            <a:lvl3pPr marL="1371600" lvl="2" indent="-342900" algn="l">
              <a:lnSpc>
                <a:spcPct val="120000"/>
              </a:lnSpc>
              <a:spcBef>
                <a:spcPts val="225"/>
              </a:spcBef>
              <a:spcAft>
                <a:spcPts val="0"/>
              </a:spcAft>
              <a:buClr>
                <a:schemeClr val="dk1"/>
              </a:buClr>
              <a:buSzPts val="1800"/>
              <a:buChar char="•"/>
              <a:defRPr/>
            </a:lvl3pPr>
            <a:lvl4pPr marL="1828800" lvl="3" indent="-342900" algn="l">
              <a:lnSpc>
                <a:spcPct val="120000"/>
              </a:lnSpc>
              <a:spcBef>
                <a:spcPts val="225"/>
              </a:spcBef>
              <a:spcAft>
                <a:spcPts val="0"/>
              </a:spcAft>
              <a:buClr>
                <a:schemeClr val="dk1"/>
              </a:buClr>
              <a:buSzPts val="1800"/>
              <a:buChar char="•"/>
              <a:defRPr/>
            </a:lvl4pPr>
            <a:lvl5pPr marL="2286000" lvl="4" indent="-342900" algn="l">
              <a:lnSpc>
                <a:spcPct val="120000"/>
              </a:lnSpc>
              <a:spcBef>
                <a:spcPts val="22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30" name="Google Shape;230;p58"/>
          <p:cNvSpPr txBox="1">
            <a:spLocks noGrp="1"/>
          </p:cNvSpPr>
          <p:nvPr>
            <p:ph type="title"/>
          </p:nvPr>
        </p:nvSpPr>
        <p:spPr>
          <a:xfrm>
            <a:off x="368302" y="195750"/>
            <a:ext cx="11452225" cy="720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1"/>
              </a:buClr>
              <a:buSzPts val="21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1" name="Google Shape;231;p58"/>
          <p:cNvSpPr txBox="1">
            <a:spLocks noGrp="1"/>
          </p:cNvSpPr>
          <p:nvPr>
            <p:ph type="body" idx="2"/>
          </p:nvPr>
        </p:nvSpPr>
        <p:spPr>
          <a:xfrm>
            <a:off x="358588" y="6361113"/>
            <a:ext cx="9000000" cy="215900"/>
          </a:xfrm>
          <a:prstGeom prst="rect">
            <a:avLst/>
          </a:prstGeom>
          <a:noFill/>
          <a:ln>
            <a:noFill/>
          </a:ln>
        </p:spPr>
        <p:txBody>
          <a:bodyPr spcFirstLastPara="1" wrap="square" lIns="0" tIns="0" rIns="0" bIns="0" anchor="ctr" anchorCtr="0">
            <a:noAutofit/>
          </a:bodyPr>
          <a:lstStyle>
            <a:lvl1pPr marL="457200" lvl="0" indent="-228600" algn="l">
              <a:lnSpc>
                <a:spcPct val="120000"/>
              </a:lnSpc>
              <a:spcBef>
                <a:spcPts val="225"/>
              </a:spcBef>
              <a:spcAft>
                <a:spcPts val="0"/>
              </a:spcAft>
              <a:buClr>
                <a:srgbClr val="1E1E1E"/>
              </a:buClr>
              <a:buSzPts val="750"/>
              <a:buNone/>
              <a:defRPr sz="750" b="0" i="0" u="none" strike="noStrike">
                <a:solidFill>
                  <a:srgbClr val="1E1E1E"/>
                </a:solidFill>
              </a:defRPr>
            </a:lvl1pPr>
            <a:lvl2pPr marL="914400" lvl="1" indent="-342900" algn="l">
              <a:lnSpc>
                <a:spcPct val="120000"/>
              </a:lnSpc>
              <a:spcBef>
                <a:spcPts val="225"/>
              </a:spcBef>
              <a:spcAft>
                <a:spcPts val="0"/>
              </a:spcAft>
              <a:buClr>
                <a:schemeClr val="dk1"/>
              </a:buClr>
              <a:buSzPts val="1800"/>
              <a:buChar char="•"/>
              <a:defRPr/>
            </a:lvl2pPr>
            <a:lvl3pPr marL="1371600" lvl="2" indent="-342900" algn="l">
              <a:lnSpc>
                <a:spcPct val="120000"/>
              </a:lnSpc>
              <a:spcBef>
                <a:spcPts val="225"/>
              </a:spcBef>
              <a:spcAft>
                <a:spcPts val="0"/>
              </a:spcAft>
              <a:buClr>
                <a:schemeClr val="dk1"/>
              </a:buClr>
              <a:buSzPts val="1800"/>
              <a:buChar char="•"/>
              <a:defRPr/>
            </a:lvl3pPr>
            <a:lvl4pPr marL="1828800" lvl="3" indent="-342900" algn="l">
              <a:lnSpc>
                <a:spcPct val="120000"/>
              </a:lnSpc>
              <a:spcBef>
                <a:spcPts val="225"/>
              </a:spcBef>
              <a:spcAft>
                <a:spcPts val="0"/>
              </a:spcAft>
              <a:buClr>
                <a:schemeClr val="dk1"/>
              </a:buClr>
              <a:buSzPts val="1800"/>
              <a:buChar char="•"/>
              <a:defRPr/>
            </a:lvl4pPr>
            <a:lvl5pPr marL="2286000" lvl="4" indent="-342900" algn="l">
              <a:lnSpc>
                <a:spcPct val="120000"/>
              </a:lnSpc>
              <a:spcBef>
                <a:spcPts val="22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2 subtitle &amp; content">
  <p:cSld name="Title, 2 subtitle &amp; content">
    <p:spTree>
      <p:nvGrpSpPr>
        <p:cNvPr id="1" name="Shape 232"/>
        <p:cNvGrpSpPr/>
        <p:nvPr/>
      </p:nvGrpSpPr>
      <p:grpSpPr>
        <a:xfrm>
          <a:off x="0" y="0"/>
          <a:ext cx="0" cy="0"/>
          <a:chOff x="0" y="0"/>
          <a:chExt cx="0" cy="0"/>
        </a:xfrm>
      </p:grpSpPr>
      <p:sp>
        <p:nvSpPr>
          <p:cNvPr id="233" name="Google Shape;233;p59"/>
          <p:cNvSpPr txBox="1">
            <a:spLocks noGrp="1"/>
          </p:cNvSpPr>
          <p:nvPr>
            <p:ph type="body" idx="1"/>
          </p:nvPr>
        </p:nvSpPr>
        <p:spPr>
          <a:xfrm>
            <a:off x="368301" y="1674627"/>
            <a:ext cx="5530475" cy="4310251"/>
          </a:xfrm>
          <a:prstGeom prst="rect">
            <a:avLst/>
          </a:prstGeom>
          <a:noFill/>
          <a:ln>
            <a:noFill/>
          </a:ln>
        </p:spPr>
        <p:txBody>
          <a:bodyPr spcFirstLastPara="1" wrap="square" lIns="0" tIns="45700" rIns="91425" bIns="45700" anchor="t" anchorCtr="0">
            <a:noAutofit/>
          </a:bodyPr>
          <a:lstStyle>
            <a:lvl1pPr marL="457200" lvl="0" indent="-342900" algn="l">
              <a:lnSpc>
                <a:spcPct val="120000"/>
              </a:lnSpc>
              <a:spcBef>
                <a:spcPts val="225"/>
              </a:spcBef>
              <a:spcAft>
                <a:spcPts val="0"/>
              </a:spcAft>
              <a:buClr>
                <a:schemeClr val="dk1"/>
              </a:buClr>
              <a:buSzPts val="1800"/>
              <a:buChar char="•"/>
              <a:defRPr/>
            </a:lvl1pPr>
            <a:lvl2pPr marL="914400" lvl="1" indent="-342900" algn="l">
              <a:lnSpc>
                <a:spcPct val="120000"/>
              </a:lnSpc>
              <a:spcBef>
                <a:spcPts val="225"/>
              </a:spcBef>
              <a:spcAft>
                <a:spcPts val="0"/>
              </a:spcAft>
              <a:buClr>
                <a:schemeClr val="dk1"/>
              </a:buClr>
              <a:buSzPts val="1800"/>
              <a:buChar char="•"/>
              <a:defRPr/>
            </a:lvl2pPr>
            <a:lvl3pPr marL="1371600" lvl="2" indent="-342900" algn="l">
              <a:lnSpc>
                <a:spcPct val="120000"/>
              </a:lnSpc>
              <a:spcBef>
                <a:spcPts val="225"/>
              </a:spcBef>
              <a:spcAft>
                <a:spcPts val="0"/>
              </a:spcAft>
              <a:buClr>
                <a:schemeClr val="dk1"/>
              </a:buClr>
              <a:buSzPts val="1800"/>
              <a:buChar char="•"/>
              <a:defRPr/>
            </a:lvl3pPr>
            <a:lvl4pPr marL="1828800" lvl="3" indent="-342900" algn="l">
              <a:lnSpc>
                <a:spcPct val="120000"/>
              </a:lnSpc>
              <a:spcBef>
                <a:spcPts val="225"/>
              </a:spcBef>
              <a:spcAft>
                <a:spcPts val="0"/>
              </a:spcAft>
              <a:buClr>
                <a:schemeClr val="dk1"/>
              </a:buClr>
              <a:buSzPts val="1800"/>
              <a:buChar char="•"/>
              <a:defRPr/>
            </a:lvl4pPr>
            <a:lvl5pPr marL="2286000" lvl="4" indent="-342900" algn="l">
              <a:lnSpc>
                <a:spcPct val="120000"/>
              </a:lnSpc>
              <a:spcBef>
                <a:spcPts val="22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34" name="Google Shape;234;p59"/>
          <p:cNvSpPr txBox="1">
            <a:spLocks noGrp="1"/>
          </p:cNvSpPr>
          <p:nvPr>
            <p:ph type="title"/>
          </p:nvPr>
        </p:nvSpPr>
        <p:spPr>
          <a:xfrm>
            <a:off x="368302" y="195750"/>
            <a:ext cx="11452225" cy="720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1"/>
              </a:buClr>
              <a:buSzPts val="21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5" name="Google Shape;235;p59"/>
          <p:cNvSpPr txBox="1">
            <a:spLocks noGrp="1"/>
          </p:cNvSpPr>
          <p:nvPr>
            <p:ph type="body" idx="2"/>
          </p:nvPr>
        </p:nvSpPr>
        <p:spPr>
          <a:xfrm>
            <a:off x="6290049" y="1674627"/>
            <a:ext cx="5530475" cy="4310251"/>
          </a:xfrm>
          <a:prstGeom prst="rect">
            <a:avLst/>
          </a:prstGeom>
          <a:noFill/>
          <a:ln>
            <a:noFill/>
          </a:ln>
        </p:spPr>
        <p:txBody>
          <a:bodyPr spcFirstLastPara="1" wrap="square" lIns="0" tIns="45700" rIns="91425" bIns="45700" anchor="t" anchorCtr="0">
            <a:noAutofit/>
          </a:bodyPr>
          <a:lstStyle>
            <a:lvl1pPr marL="457200" lvl="0" indent="-342900" algn="l">
              <a:lnSpc>
                <a:spcPct val="120000"/>
              </a:lnSpc>
              <a:spcBef>
                <a:spcPts val="225"/>
              </a:spcBef>
              <a:spcAft>
                <a:spcPts val="0"/>
              </a:spcAft>
              <a:buClr>
                <a:schemeClr val="dk1"/>
              </a:buClr>
              <a:buSzPts val="1800"/>
              <a:buChar char="•"/>
              <a:defRPr/>
            </a:lvl1pPr>
            <a:lvl2pPr marL="914400" lvl="1" indent="-342900" algn="l">
              <a:lnSpc>
                <a:spcPct val="120000"/>
              </a:lnSpc>
              <a:spcBef>
                <a:spcPts val="225"/>
              </a:spcBef>
              <a:spcAft>
                <a:spcPts val="0"/>
              </a:spcAft>
              <a:buClr>
                <a:schemeClr val="dk1"/>
              </a:buClr>
              <a:buSzPts val="1800"/>
              <a:buChar char="•"/>
              <a:defRPr/>
            </a:lvl2pPr>
            <a:lvl3pPr marL="1371600" lvl="2" indent="-342900" algn="l">
              <a:lnSpc>
                <a:spcPct val="120000"/>
              </a:lnSpc>
              <a:spcBef>
                <a:spcPts val="225"/>
              </a:spcBef>
              <a:spcAft>
                <a:spcPts val="0"/>
              </a:spcAft>
              <a:buClr>
                <a:schemeClr val="dk1"/>
              </a:buClr>
              <a:buSzPts val="1800"/>
              <a:buChar char="•"/>
              <a:defRPr/>
            </a:lvl3pPr>
            <a:lvl4pPr marL="1828800" lvl="3" indent="-342900" algn="l">
              <a:lnSpc>
                <a:spcPct val="120000"/>
              </a:lnSpc>
              <a:spcBef>
                <a:spcPts val="225"/>
              </a:spcBef>
              <a:spcAft>
                <a:spcPts val="0"/>
              </a:spcAft>
              <a:buClr>
                <a:schemeClr val="dk1"/>
              </a:buClr>
              <a:buSzPts val="1800"/>
              <a:buChar char="•"/>
              <a:defRPr/>
            </a:lvl4pPr>
            <a:lvl5pPr marL="2286000" lvl="4" indent="-342900" algn="l">
              <a:lnSpc>
                <a:spcPct val="120000"/>
              </a:lnSpc>
              <a:spcBef>
                <a:spcPts val="22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36" name="Google Shape;236;p59"/>
          <p:cNvSpPr txBox="1">
            <a:spLocks noGrp="1"/>
          </p:cNvSpPr>
          <p:nvPr>
            <p:ph type="body" idx="3"/>
          </p:nvPr>
        </p:nvSpPr>
        <p:spPr>
          <a:xfrm>
            <a:off x="368301" y="1272146"/>
            <a:ext cx="5530475" cy="334733"/>
          </a:xfrm>
          <a:prstGeom prst="rect">
            <a:avLst/>
          </a:prstGeom>
          <a:noFill/>
          <a:ln>
            <a:noFill/>
          </a:ln>
        </p:spPr>
        <p:txBody>
          <a:bodyPr spcFirstLastPara="1" wrap="square" lIns="0" tIns="45700" rIns="91425" bIns="45700" anchor="t" anchorCtr="0">
            <a:noAutofit/>
          </a:bodyPr>
          <a:lstStyle>
            <a:lvl1pPr marL="457200" lvl="0" indent="-228600" algn="l">
              <a:lnSpc>
                <a:spcPct val="100000"/>
              </a:lnSpc>
              <a:spcBef>
                <a:spcPts val="0"/>
              </a:spcBef>
              <a:spcAft>
                <a:spcPts val="0"/>
              </a:spcAft>
              <a:buClr>
                <a:srgbClr val="1E1E1E"/>
              </a:buClr>
              <a:buSzPts val="1500"/>
              <a:buNone/>
              <a:defRPr sz="1500">
                <a:solidFill>
                  <a:srgbClr val="1E1E1E"/>
                </a:solidFill>
              </a:defRPr>
            </a:lvl1pPr>
            <a:lvl2pPr marL="914400" lvl="1" indent="-342900" algn="l">
              <a:lnSpc>
                <a:spcPct val="120000"/>
              </a:lnSpc>
              <a:spcBef>
                <a:spcPts val="225"/>
              </a:spcBef>
              <a:spcAft>
                <a:spcPts val="0"/>
              </a:spcAft>
              <a:buClr>
                <a:schemeClr val="dk1"/>
              </a:buClr>
              <a:buSzPts val="1800"/>
              <a:buChar char="•"/>
              <a:defRPr/>
            </a:lvl2pPr>
            <a:lvl3pPr marL="1371600" lvl="2" indent="-342900" algn="l">
              <a:lnSpc>
                <a:spcPct val="120000"/>
              </a:lnSpc>
              <a:spcBef>
                <a:spcPts val="225"/>
              </a:spcBef>
              <a:spcAft>
                <a:spcPts val="0"/>
              </a:spcAft>
              <a:buClr>
                <a:schemeClr val="dk1"/>
              </a:buClr>
              <a:buSzPts val="1800"/>
              <a:buChar char="•"/>
              <a:defRPr/>
            </a:lvl3pPr>
            <a:lvl4pPr marL="1828800" lvl="3" indent="-342900" algn="l">
              <a:lnSpc>
                <a:spcPct val="120000"/>
              </a:lnSpc>
              <a:spcBef>
                <a:spcPts val="225"/>
              </a:spcBef>
              <a:spcAft>
                <a:spcPts val="0"/>
              </a:spcAft>
              <a:buClr>
                <a:schemeClr val="dk1"/>
              </a:buClr>
              <a:buSzPts val="1800"/>
              <a:buChar char="•"/>
              <a:defRPr/>
            </a:lvl4pPr>
            <a:lvl5pPr marL="2286000" lvl="4" indent="-342900" algn="l">
              <a:lnSpc>
                <a:spcPct val="120000"/>
              </a:lnSpc>
              <a:spcBef>
                <a:spcPts val="22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37" name="Google Shape;237;p59"/>
          <p:cNvSpPr txBox="1">
            <a:spLocks noGrp="1"/>
          </p:cNvSpPr>
          <p:nvPr>
            <p:ph type="body" idx="4"/>
          </p:nvPr>
        </p:nvSpPr>
        <p:spPr>
          <a:xfrm>
            <a:off x="6290049" y="1272146"/>
            <a:ext cx="5530475" cy="334733"/>
          </a:xfrm>
          <a:prstGeom prst="rect">
            <a:avLst/>
          </a:prstGeom>
          <a:noFill/>
          <a:ln>
            <a:noFill/>
          </a:ln>
        </p:spPr>
        <p:txBody>
          <a:bodyPr spcFirstLastPara="1" wrap="square" lIns="0" tIns="45700" rIns="91425" bIns="45700" anchor="t" anchorCtr="0">
            <a:noAutofit/>
          </a:bodyPr>
          <a:lstStyle>
            <a:lvl1pPr marL="457200" lvl="0" indent="-228600" algn="l">
              <a:lnSpc>
                <a:spcPct val="100000"/>
              </a:lnSpc>
              <a:spcBef>
                <a:spcPts val="0"/>
              </a:spcBef>
              <a:spcAft>
                <a:spcPts val="0"/>
              </a:spcAft>
              <a:buClr>
                <a:srgbClr val="1E1E1E"/>
              </a:buClr>
              <a:buSzPts val="1500"/>
              <a:buNone/>
              <a:defRPr sz="1500">
                <a:solidFill>
                  <a:srgbClr val="1E1E1E"/>
                </a:solidFill>
              </a:defRPr>
            </a:lvl1pPr>
            <a:lvl2pPr marL="914400" lvl="1" indent="-342900" algn="l">
              <a:lnSpc>
                <a:spcPct val="120000"/>
              </a:lnSpc>
              <a:spcBef>
                <a:spcPts val="225"/>
              </a:spcBef>
              <a:spcAft>
                <a:spcPts val="0"/>
              </a:spcAft>
              <a:buClr>
                <a:schemeClr val="dk1"/>
              </a:buClr>
              <a:buSzPts val="1800"/>
              <a:buChar char="•"/>
              <a:defRPr/>
            </a:lvl2pPr>
            <a:lvl3pPr marL="1371600" lvl="2" indent="-342900" algn="l">
              <a:lnSpc>
                <a:spcPct val="120000"/>
              </a:lnSpc>
              <a:spcBef>
                <a:spcPts val="225"/>
              </a:spcBef>
              <a:spcAft>
                <a:spcPts val="0"/>
              </a:spcAft>
              <a:buClr>
                <a:schemeClr val="dk1"/>
              </a:buClr>
              <a:buSzPts val="1800"/>
              <a:buChar char="•"/>
              <a:defRPr/>
            </a:lvl3pPr>
            <a:lvl4pPr marL="1828800" lvl="3" indent="-342900" algn="l">
              <a:lnSpc>
                <a:spcPct val="120000"/>
              </a:lnSpc>
              <a:spcBef>
                <a:spcPts val="225"/>
              </a:spcBef>
              <a:spcAft>
                <a:spcPts val="0"/>
              </a:spcAft>
              <a:buClr>
                <a:schemeClr val="dk1"/>
              </a:buClr>
              <a:buSzPts val="1800"/>
              <a:buChar char="•"/>
              <a:defRPr/>
            </a:lvl4pPr>
            <a:lvl5pPr marL="2286000" lvl="4" indent="-342900" algn="l">
              <a:lnSpc>
                <a:spcPct val="120000"/>
              </a:lnSpc>
              <a:spcBef>
                <a:spcPts val="22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38" name="Google Shape;238;p59"/>
          <p:cNvSpPr txBox="1">
            <a:spLocks noGrp="1"/>
          </p:cNvSpPr>
          <p:nvPr>
            <p:ph type="body" idx="5"/>
          </p:nvPr>
        </p:nvSpPr>
        <p:spPr>
          <a:xfrm>
            <a:off x="358588" y="6361113"/>
            <a:ext cx="9000000" cy="215900"/>
          </a:xfrm>
          <a:prstGeom prst="rect">
            <a:avLst/>
          </a:prstGeom>
          <a:noFill/>
          <a:ln>
            <a:noFill/>
          </a:ln>
        </p:spPr>
        <p:txBody>
          <a:bodyPr spcFirstLastPara="1" wrap="square" lIns="0" tIns="0" rIns="0" bIns="0" anchor="ctr" anchorCtr="0">
            <a:noAutofit/>
          </a:bodyPr>
          <a:lstStyle>
            <a:lvl1pPr marL="457200" lvl="0" indent="-228600" algn="l">
              <a:lnSpc>
                <a:spcPct val="120000"/>
              </a:lnSpc>
              <a:spcBef>
                <a:spcPts val="225"/>
              </a:spcBef>
              <a:spcAft>
                <a:spcPts val="0"/>
              </a:spcAft>
              <a:buClr>
                <a:srgbClr val="1E1E1E"/>
              </a:buClr>
              <a:buSzPts val="750"/>
              <a:buNone/>
              <a:defRPr sz="750" b="0" i="0" u="none" strike="noStrike">
                <a:solidFill>
                  <a:srgbClr val="1E1E1E"/>
                </a:solidFill>
              </a:defRPr>
            </a:lvl1pPr>
            <a:lvl2pPr marL="914400" lvl="1" indent="-342900" algn="l">
              <a:lnSpc>
                <a:spcPct val="120000"/>
              </a:lnSpc>
              <a:spcBef>
                <a:spcPts val="225"/>
              </a:spcBef>
              <a:spcAft>
                <a:spcPts val="0"/>
              </a:spcAft>
              <a:buClr>
                <a:schemeClr val="dk1"/>
              </a:buClr>
              <a:buSzPts val="1800"/>
              <a:buChar char="•"/>
              <a:defRPr/>
            </a:lvl2pPr>
            <a:lvl3pPr marL="1371600" lvl="2" indent="-342900" algn="l">
              <a:lnSpc>
                <a:spcPct val="120000"/>
              </a:lnSpc>
              <a:spcBef>
                <a:spcPts val="225"/>
              </a:spcBef>
              <a:spcAft>
                <a:spcPts val="0"/>
              </a:spcAft>
              <a:buClr>
                <a:schemeClr val="dk1"/>
              </a:buClr>
              <a:buSzPts val="1800"/>
              <a:buChar char="•"/>
              <a:defRPr/>
            </a:lvl3pPr>
            <a:lvl4pPr marL="1828800" lvl="3" indent="-342900" algn="l">
              <a:lnSpc>
                <a:spcPct val="120000"/>
              </a:lnSpc>
              <a:spcBef>
                <a:spcPts val="225"/>
              </a:spcBef>
              <a:spcAft>
                <a:spcPts val="0"/>
              </a:spcAft>
              <a:buClr>
                <a:schemeClr val="dk1"/>
              </a:buClr>
              <a:buSzPts val="1800"/>
              <a:buChar char="•"/>
              <a:defRPr/>
            </a:lvl4pPr>
            <a:lvl5pPr marL="2286000" lvl="4" indent="-342900" algn="l">
              <a:lnSpc>
                <a:spcPct val="120000"/>
              </a:lnSpc>
              <a:spcBef>
                <a:spcPts val="22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3 subtitle &amp; content">
  <p:cSld name="Title, 3 subtitle &amp; content">
    <p:spTree>
      <p:nvGrpSpPr>
        <p:cNvPr id="1" name="Shape 239"/>
        <p:cNvGrpSpPr/>
        <p:nvPr/>
      </p:nvGrpSpPr>
      <p:grpSpPr>
        <a:xfrm>
          <a:off x="0" y="0"/>
          <a:ext cx="0" cy="0"/>
          <a:chOff x="0" y="0"/>
          <a:chExt cx="0" cy="0"/>
        </a:xfrm>
      </p:grpSpPr>
      <p:sp>
        <p:nvSpPr>
          <p:cNvPr id="240" name="Google Shape;240;p60"/>
          <p:cNvSpPr txBox="1">
            <a:spLocks noGrp="1"/>
          </p:cNvSpPr>
          <p:nvPr>
            <p:ph type="body" idx="1"/>
          </p:nvPr>
        </p:nvSpPr>
        <p:spPr>
          <a:xfrm>
            <a:off x="368301" y="1703298"/>
            <a:ext cx="3701675" cy="4281581"/>
          </a:xfrm>
          <a:prstGeom prst="rect">
            <a:avLst/>
          </a:prstGeom>
          <a:noFill/>
          <a:ln>
            <a:noFill/>
          </a:ln>
        </p:spPr>
        <p:txBody>
          <a:bodyPr spcFirstLastPara="1" wrap="square" lIns="0" tIns="45700" rIns="91425" bIns="45700" anchor="t" anchorCtr="0">
            <a:noAutofit/>
          </a:bodyPr>
          <a:lstStyle>
            <a:lvl1pPr marL="457200" lvl="0" indent="-342900" algn="l">
              <a:lnSpc>
                <a:spcPct val="120000"/>
              </a:lnSpc>
              <a:spcBef>
                <a:spcPts val="225"/>
              </a:spcBef>
              <a:spcAft>
                <a:spcPts val="0"/>
              </a:spcAft>
              <a:buClr>
                <a:schemeClr val="dk1"/>
              </a:buClr>
              <a:buSzPts val="1800"/>
              <a:buChar char="•"/>
              <a:defRPr/>
            </a:lvl1pPr>
            <a:lvl2pPr marL="914400" lvl="1" indent="-342900" algn="l">
              <a:lnSpc>
                <a:spcPct val="120000"/>
              </a:lnSpc>
              <a:spcBef>
                <a:spcPts val="225"/>
              </a:spcBef>
              <a:spcAft>
                <a:spcPts val="0"/>
              </a:spcAft>
              <a:buClr>
                <a:schemeClr val="dk1"/>
              </a:buClr>
              <a:buSzPts val="1800"/>
              <a:buChar char="•"/>
              <a:defRPr/>
            </a:lvl2pPr>
            <a:lvl3pPr marL="1371600" lvl="2" indent="-342900" algn="l">
              <a:lnSpc>
                <a:spcPct val="120000"/>
              </a:lnSpc>
              <a:spcBef>
                <a:spcPts val="225"/>
              </a:spcBef>
              <a:spcAft>
                <a:spcPts val="0"/>
              </a:spcAft>
              <a:buClr>
                <a:schemeClr val="dk1"/>
              </a:buClr>
              <a:buSzPts val="1800"/>
              <a:buChar char="•"/>
              <a:defRPr/>
            </a:lvl3pPr>
            <a:lvl4pPr marL="1828800" lvl="3" indent="-342900" algn="l">
              <a:lnSpc>
                <a:spcPct val="120000"/>
              </a:lnSpc>
              <a:spcBef>
                <a:spcPts val="225"/>
              </a:spcBef>
              <a:spcAft>
                <a:spcPts val="0"/>
              </a:spcAft>
              <a:buClr>
                <a:schemeClr val="dk1"/>
              </a:buClr>
              <a:buSzPts val="1800"/>
              <a:buChar char="•"/>
              <a:defRPr/>
            </a:lvl4pPr>
            <a:lvl5pPr marL="2286000" lvl="4" indent="-342900" algn="l">
              <a:lnSpc>
                <a:spcPct val="120000"/>
              </a:lnSpc>
              <a:spcBef>
                <a:spcPts val="22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41" name="Google Shape;241;p60"/>
          <p:cNvSpPr txBox="1">
            <a:spLocks noGrp="1"/>
          </p:cNvSpPr>
          <p:nvPr>
            <p:ph type="title"/>
          </p:nvPr>
        </p:nvSpPr>
        <p:spPr>
          <a:xfrm>
            <a:off x="368302" y="195747"/>
            <a:ext cx="11452225" cy="720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1"/>
              </a:buClr>
              <a:buSzPts val="21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2" name="Google Shape;242;p60"/>
          <p:cNvSpPr txBox="1">
            <a:spLocks noGrp="1"/>
          </p:cNvSpPr>
          <p:nvPr>
            <p:ph type="body" idx="2"/>
          </p:nvPr>
        </p:nvSpPr>
        <p:spPr>
          <a:xfrm>
            <a:off x="4243577" y="1703298"/>
            <a:ext cx="3701675" cy="4281581"/>
          </a:xfrm>
          <a:prstGeom prst="rect">
            <a:avLst/>
          </a:prstGeom>
          <a:noFill/>
          <a:ln>
            <a:noFill/>
          </a:ln>
        </p:spPr>
        <p:txBody>
          <a:bodyPr spcFirstLastPara="1" wrap="square" lIns="0" tIns="45700" rIns="91425" bIns="45700" anchor="t" anchorCtr="0">
            <a:noAutofit/>
          </a:bodyPr>
          <a:lstStyle>
            <a:lvl1pPr marL="457200" lvl="0" indent="-342900" algn="l">
              <a:lnSpc>
                <a:spcPct val="120000"/>
              </a:lnSpc>
              <a:spcBef>
                <a:spcPts val="225"/>
              </a:spcBef>
              <a:spcAft>
                <a:spcPts val="0"/>
              </a:spcAft>
              <a:buClr>
                <a:schemeClr val="dk1"/>
              </a:buClr>
              <a:buSzPts val="1800"/>
              <a:buChar char="•"/>
              <a:defRPr/>
            </a:lvl1pPr>
            <a:lvl2pPr marL="914400" lvl="1" indent="-342900" algn="l">
              <a:lnSpc>
                <a:spcPct val="120000"/>
              </a:lnSpc>
              <a:spcBef>
                <a:spcPts val="225"/>
              </a:spcBef>
              <a:spcAft>
                <a:spcPts val="0"/>
              </a:spcAft>
              <a:buClr>
                <a:schemeClr val="dk1"/>
              </a:buClr>
              <a:buSzPts val="1800"/>
              <a:buChar char="•"/>
              <a:defRPr/>
            </a:lvl2pPr>
            <a:lvl3pPr marL="1371600" lvl="2" indent="-342900" algn="l">
              <a:lnSpc>
                <a:spcPct val="120000"/>
              </a:lnSpc>
              <a:spcBef>
                <a:spcPts val="225"/>
              </a:spcBef>
              <a:spcAft>
                <a:spcPts val="0"/>
              </a:spcAft>
              <a:buClr>
                <a:schemeClr val="dk1"/>
              </a:buClr>
              <a:buSzPts val="1800"/>
              <a:buChar char="•"/>
              <a:defRPr/>
            </a:lvl3pPr>
            <a:lvl4pPr marL="1828800" lvl="3" indent="-342900" algn="l">
              <a:lnSpc>
                <a:spcPct val="120000"/>
              </a:lnSpc>
              <a:spcBef>
                <a:spcPts val="225"/>
              </a:spcBef>
              <a:spcAft>
                <a:spcPts val="0"/>
              </a:spcAft>
              <a:buClr>
                <a:schemeClr val="dk1"/>
              </a:buClr>
              <a:buSzPts val="1800"/>
              <a:buChar char="•"/>
              <a:defRPr/>
            </a:lvl4pPr>
            <a:lvl5pPr marL="2286000" lvl="4" indent="-342900" algn="l">
              <a:lnSpc>
                <a:spcPct val="120000"/>
              </a:lnSpc>
              <a:spcBef>
                <a:spcPts val="22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43" name="Google Shape;243;p60"/>
          <p:cNvSpPr txBox="1">
            <a:spLocks noGrp="1"/>
          </p:cNvSpPr>
          <p:nvPr>
            <p:ph type="body" idx="3"/>
          </p:nvPr>
        </p:nvSpPr>
        <p:spPr>
          <a:xfrm>
            <a:off x="8118849" y="1703298"/>
            <a:ext cx="3701675" cy="4281581"/>
          </a:xfrm>
          <a:prstGeom prst="rect">
            <a:avLst/>
          </a:prstGeom>
          <a:noFill/>
          <a:ln>
            <a:noFill/>
          </a:ln>
        </p:spPr>
        <p:txBody>
          <a:bodyPr spcFirstLastPara="1" wrap="square" lIns="0" tIns="45700" rIns="91425" bIns="45700" anchor="t" anchorCtr="0">
            <a:noAutofit/>
          </a:bodyPr>
          <a:lstStyle>
            <a:lvl1pPr marL="457200" lvl="0" indent="-342900" algn="l">
              <a:lnSpc>
                <a:spcPct val="120000"/>
              </a:lnSpc>
              <a:spcBef>
                <a:spcPts val="225"/>
              </a:spcBef>
              <a:spcAft>
                <a:spcPts val="0"/>
              </a:spcAft>
              <a:buClr>
                <a:schemeClr val="dk1"/>
              </a:buClr>
              <a:buSzPts val="1800"/>
              <a:buChar char="•"/>
              <a:defRPr/>
            </a:lvl1pPr>
            <a:lvl2pPr marL="914400" lvl="1" indent="-342900" algn="l">
              <a:lnSpc>
                <a:spcPct val="120000"/>
              </a:lnSpc>
              <a:spcBef>
                <a:spcPts val="225"/>
              </a:spcBef>
              <a:spcAft>
                <a:spcPts val="0"/>
              </a:spcAft>
              <a:buClr>
                <a:schemeClr val="dk1"/>
              </a:buClr>
              <a:buSzPts val="1800"/>
              <a:buChar char="•"/>
              <a:defRPr/>
            </a:lvl2pPr>
            <a:lvl3pPr marL="1371600" lvl="2" indent="-342900" algn="l">
              <a:lnSpc>
                <a:spcPct val="120000"/>
              </a:lnSpc>
              <a:spcBef>
                <a:spcPts val="225"/>
              </a:spcBef>
              <a:spcAft>
                <a:spcPts val="0"/>
              </a:spcAft>
              <a:buClr>
                <a:schemeClr val="dk1"/>
              </a:buClr>
              <a:buSzPts val="1800"/>
              <a:buChar char="•"/>
              <a:defRPr/>
            </a:lvl3pPr>
            <a:lvl4pPr marL="1828800" lvl="3" indent="-342900" algn="l">
              <a:lnSpc>
                <a:spcPct val="120000"/>
              </a:lnSpc>
              <a:spcBef>
                <a:spcPts val="225"/>
              </a:spcBef>
              <a:spcAft>
                <a:spcPts val="0"/>
              </a:spcAft>
              <a:buClr>
                <a:schemeClr val="dk1"/>
              </a:buClr>
              <a:buSzPts val="1800"/>
              <a:buChar char="•"/>
              <a:defRPr/>
            </a:lvl4pPr>
            <a:lvl5pPr marL="2286000" lvl="4" indent="-342900" algn="l">
              <a:lnSpc>
                <a:spcPct val="120000"/>
              </a:lnSpc>
              <a:spcBef>
                <a:spcPts val="22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44" name="Google Shape;244;p60"/>
          <p:cNvSpPr txBox="1">
            <a:spLocks noGrp="1"/>
          </p:cNvSpPr>
          <p:nvPr>
            <p:ph type="body" idx="4"/>
          </p:nvPr>
        </p:nvSpPr>
        <p:spPr>
          <a:xfrm>
            <a:off x="368301" y="1272146"/>
            <a:ext cx="3701675" cy="334733"/>
          </a:xfrm>
          <a:prstGeom prst="rect">
            <a:avLst/>
          </a:prstGeom>
          <a:noFill/>
          <a:ln>
            <a:noFill/>
          </a:ln>
        </p:spPr>
        <p:txBody>
          <a:bodyPr spcFirstLastPara="1" wrap="square" lIns="0" tIns="45700" rIns="91425" bIns="45700" anchor="t" anchorCtr="0">
            <a:noAutofit/>
          </a:bodyPr>
          <a:lstStyle>
            <a:lvl1pPr marL="457200" lvl="0" indent="-228600" algn="l">
              <a:lnSpc>
                <a:spcPct val="100000"/>
              </a:lnSpc>
              <a:spcBef>
                <a:spcPts val="0"/>
              </a:spcBef>
              <a:spcAft>
                <a:spcPts val="0"/>
              </a:spcAft>
              <a:buClr>
                <a:srgbClr val="1E1E1E"/>
              </a:buClr>
              <a:buSzPts val="1500"/>
              <a:buNone/>
              <a:defRPr sz="1500">
                <a:solidFill>
                  <a:srgbClr val="1E1E1E"/>
                </a:solidFill>
              </a:defRPr>
            </a:lvl1pPr>
            <a:lvl2pPr marL="914400" lvl="1" indent="-342900" algn="l">
              <a:lnSpc>
                <a:spcPct val="120000"/>
              </a:lnSpc>
              <a:spcBef>
                <a:spcPts val="225"/>
              </a:spcBef>
              <a:spcAft>
                <a:spcPts val="0"/>
              </a:spcAft>
              <a:buClr>
                <a:schemeClr val="dk1"/>
              </a:buClr>
              <a:buSzPts val="1800"/>
              <a:buChar char="•"/>
              <a:defRPr/>
            </a:lvl2pPr>
            <a:lvl3pPr marL="1371600" lvl="2" indent="-342900" algn="l">
              <a:lnSpc>
                <a:spcPct val="120000"/>
              </a:lnSpc>
              <a:spcBef>
                <a:spcPts val="225"/>
              </a:spcBef>
              <a:spcAft>
                <a:spcPts val="0"/>
              </a:spcAft>
              <a:buClr>
                <a:schemeClr val="dk1"/>
              </a:buClr>
              <a:buSzPts val="1800"/>
              <a:buChar char="•"/>
              <a:defRPr/>
            </a:lvl3pPr>
            <a:lvl4pPr marL="1828800" lvl="3" indent="-342900" algn="l">
              <a:lnSpc>
                <a:spcPct val="120000"/>
              </a:lnSpc>
              <a:spcBef>
                <a:spcPts val="225"/>
              </a:spcBef>
              <a:spcAft>
                <a:spcPts val="0"/>
              </a:spcAft>
              <a:buClr>
                <a:schemeClr val="dk1"/>
              </a:buClr>
              <a:buSzPts val="1800"/>
              <a:buChar char="•"/>
              <a:defRPr/>
            </a:lvl4pPr>
            <a:lvl5pPr marL="2286000" lvl="4" indent="-342900" algn="l">
              <a:lnSpc>
                <a:spcPct val="120000"/>
              </a:lnSpc>
              <a:spcBef>
                <a:spcPts val="22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45" name="Google Shape;245;p60"/>
          <p:cNvSpPr txBox="1">
            <a:spLocks noGrp="1"/>
          </p:cNvSpPr>
          <p:nvPr>
            <p:ph type="body" idx="5"/>
          </p:nvPr>
        </p:nvSpPr>
        <p:spPr>
          <a:xfrm>
            <a:off x="4243577" y="1272146"/>
            <a:ext cx="3701675" cy="334733"/>
          </a:xfrm>
          <a:prstGeom prst="rect">
            <a:avLst/>
          </a:prstGeom>
          <a:noFill/>
          <a:ln>
            <a:noFill/>
          </a:ln>
        </p:spPr>
        <p:txBody>
          <a:bodyPr spcFirstLastPara="1" wrap="square" lIns="0" tIns="45700" rIns="91425" bIns="45700" anchor="t" anchorCtr="0">
            <a:noAutofit/>
          </a:bodyPr>
          <a:lstStyle>
            <a:lvl1pPr marL="457200" lvl="0" indent="-228600" algn="l">
              <a:lnSpc>
                <a:spcPct val="100000"/>
              </a:lnSpc>
              <a:spcBef>
                <a:spcPts val="0"/>
              </a:spcBef>
              <a:spcAft>
                <a:spcPts val="0"/>
              </a:spcAft>
              <a:buClr>
                <a:srgbClr val="1E1E1E"/>
              </a:buClr>
              <a:buSzPts val="1500"/>
              <a:buNone/>
              <a:defRPr sz="1500">
                <a:solidFill>
                  <a:srgbClr val="1E1E1E"/>
                </a:solidFill>
              </a:defRPr>
            </a:lvl1pPr>
            <a:lvl2pPr marL="914400" lvl="1" indent="-342900" algn="l">
              <a:lnSpc>
                <a:spcPct val="120000"/>
              </a:lnSpc>
              <a:spcBef>
                <a:spcPts val="225"/>
              </a:spcBef>
              <a:spcAft>
                <a:spcPts val="0"/>
              </a:spcAft>
              <a:buClr>
                <a:schemeClr val="dk1"/>
              </a:buClr>
              <a:buSzPts val="1800"/>
              <a:buChar char="•"/>
              <a:defRPr/>
            </a:lvl2pPr>
            <a:lvl3pPr marL="1371600" lvl="2" indent="-342900" algn="l">
              <a:lnSpc>
                <a:spcPct val="120000"/>
              </a:lnSpc>
              <a:spcBef>
                <a:spcPts val="225"/>
              </a:spcBef>
              <a:spcAft>
                <a:spcPts val="0"/>
              </a:spcAft>
              <a:buClr>
                <a:schemeClr val="dk1"/>
              </a:buClr>
              <a:buSzPts val="1800"/>
              <a:buChar char="•"/>
              <a:defRPr/>
            </a:lvl3pPr>
            <a:lvl4pPr marL="1828800" lvl="3" indent="-342900" algn="l">
              <a:lnSpc>
                <a:spcPct val="120000"/>
              </a:lnSpc>
              <a:spcBef>
                <a:spcPts val="225"/>
              </a:spcBef>
              <a:spcAft>
                <a:spcPts val="0"/>
              </a:spcAft>
              <a:buClr>
                <a:schemeClr val="dk1"/>
              </a:buClr>
              <a:buSzPts val="1800"/>
              <a:buChar char="•"/>
              <a:defRPr/>
            </a:lvl4pPr>
            <a:lvl5pPr marL="2286000" lvl="4" indent="-342900" algn="l">
              <a:lnSpc>
                <a:spcPct val="120000"/>
              </a:lnSpc>
              <a:spcBef>
                <a:spcPts val="22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46" name="Google Shape;246;p60"/>
          <p:cNvSpPr txBox="1">
            <a:spLocks noGrp="1"/>
          </p:cNvSpPr>
          <p:nvPr>
            <p:ph type="body" idx="6"/>
          </p:nvPr>
        </p:nvSpPr>
        <p:spPr>
          <a:xfrm>
            <a:off x="8118849" y="1272146"/>
            <a:ext cx="3701675" cy="334733"/>
          </a:xfrm>
          <a:prstGeom prst="rect">
            <a:avLst/>
          </a:prstGeom>
          <a:noFill/>
          <a:ln>
            <a:noFill/>
          </a:ln>
        </p:spPr>
        <p:txBody>
          <a:bodyPr spcFirstLastPara="1" wrap="square" lIns="0" tIns="45700" rIns="91425" bIns="45700" anchor="t" anchorCtr="0">
            <a:noAutofit/>
          </a:bodyPr>
          <a:lstStyle>
            <a:lvl1pPr marL="457200" lvl="0" indent="-228600" algn="l">
              <a:lnSpc>
                <a:spcPct val="100000"/>
              </a:lnSpc>
              <a:spcBef>
                <a:spcPts val="0"/>
              </a:spcBef>
              <a:spcAft>
                <a:spcPts val="0"/>
              </a:spcAft>
              <a:buClr>
                <a:srgbClr val="1E1E1E"/>
              </a:buClr>
              <a:buSzPts val="1500"/>
              <a:buNone/>
              <a:defRPr sz="1500">
                <a:solidFill>
                  <a:srgbClr val="1E1E1E"/>
                </a:solidFill>
              </a:defRPr>
            </a:lvl1pPr>
            <a:lvl2pPr marL="914400" lvl="1" indent="-342900" algn="l">
              <a:lnSpc>
                <a:spcPct val="120000"/>
              </a:lnSpc>
              <a:spcBef>
                <a:spcPts val="225"/>
              </a:spcBef>
              <a:spcAft>
                <a:spcPts val="0"/>
              </a:spcAft>
              <a:buClr>
                <a:schemeClr val="dk1"/>
              </a:buClr>
              <a:buSzPts val="1800"/>
              <a:buChar char="•"/>
              <a:defRPr/>
            </a:lvl2pPr>
            <a:lvl3pPr marL="1371600" lvl="2" indent="-342900" algn="l">
              <a:lnSpc>
                <a:spcPct val="120000"/>
              </a:lnSpc>
              <a:spcBef>
                <a:spcPts val="225"/>
              </a:spcBef>
              <a:spcAft>
                <a:spcPts val="0"/>
              </a:spcAft>
              <a:buClr>
                <a:schemeClr val="dk1"/>
              </a:buClr>
              <a:buSzPts val="1800"/>
              <a:buChar char="•"/>
              <a:defRPr/>
            </a:lvl3pPr>
            <a:lvl4pPr marL="1828800" lvl="3" indent="-342900" algn="l">
              <a:lnSpc>
                <a:spcPct val="120000"/>
              </a:lnSpc>
              <a:spcBef>
                <a:spcPts val="225"/>
              </a:spcBef>
              <a:spcAft>
                <a:spcPts val="0"/>
              </a:spcAft>
              <a:buClr>
                <a:schemeClr val="dk1"/>
              </a:buClr>
              <a:buSzPts val="1800"/>
              <a:buChar char="•"/>
              <a:defRPr/>
            </a:lvl4pPr>
            <a:lvl5pPr marL="2286000" lvl="4" indent="-342900" algn="l">
              <a:lnSpc>
                <a:spcPct val="120000"/>
              </a:lnSpc>
              <a:spcBef>
                <a:spcPts val="22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47" name="Google Shape;247;p60"/>
          <p:cNvSpPr txBox="1">
            <a:spLocks noGrp="1"/>
          </p:cNvSpPr>
          <p:nvPr>
            <p:ph type="body" idx="7"/>
          </p:nvPr>
        </p:nvSpPr>
        <p:spPr>
          <a:xfrm>
            <a:off x="358588" y="6361113"/>
            <a:ext cx="9000000" cy="215900"/>
          </a:xfrm>
          <a:prstGeom prst="rect">
            <a:avLst/>
          </a:prstGeom>
          <a:noFill/>
          <a:ln>
            <a:noFill/>
          </a:ln>
        </p:spPr>
        <p:txBody>
          <a:bodyPr spcFirstLastPara="1" wrap="square" lIns="0" tIns="0" rIns="0" bIns="0" anchor="ctr" anchorCtr="0">
            <a:noAutofit/>
          </a:bodyPr>
          <a:lstStyle>
            <a:lvl1pPr marL="457200" lvl="0" indent="-228600" algn="l">
              <a:lnSpc>
                <a:spcPct val="120000"/>
              </a:lnSpc>
              <a:spcBef>
                <a:spcPts val="225"/>
              </a:spcBef>
              <a:spcAft>
                <a:spcPts val="0"/>
              </a:spcAft>
              <a:buClr>
                <a:srgbClr val="1E1E1E"/>
              </a:buClr>
              <a:buSzPts val="750"/>
              <a:buNone/>
              <a:defRPr sz="750" b="0" i="0" u="none" strike="noStrike">
                <a:solidFill>
                  <a:srgbClr val="1E1E1E"/>
                </a:solidFill>
              </a:defRPr>
            </a:lvl1pPr>
            <a:lvl2pPr marL="914400" lvl="1" indent="-342900" algn="l">
              <a:lnSpc>
                <a:spcPct val="120000"/>
              </a:lnSpc>
              <a:spcBef>
                <a:spcPts val="225"/>
              </a:spcBef>
              <a:spcAft>
                <a:spcPts val="0"/>
              </a:spcAft>
              <a:buClr>
                <a:schemeClr val="dk1"/>
              </a:buClr>
              <a:buSzPts val="1800"/>
              <a:buChar char="•"/>
              <a:defRPr/>
            </a:lvl2pPr>
            <a:lvl3pPr marL="1371600" lvl="2" indent="-342900" algn="l">
              <a:lnSpc>
                <a:spcPct val="120000"/>
              </a:lnSpc>
              <a:spcBef>
                <a:spcPts val="225"/>
              </a:spcBef>
              <a:spcAft>
                <a:spcPts val="0"/>
              </a:spcAft>
              <a:buClr>
                <a:schemeClr val="dk1"/>
              </a:buClr>
              <a:buSzPts val="1800"/>
              <a:buChar char="•"/>
              <a:defRPr/>
            </a:lvl3pPr>
            <a:lvl4pPr marL="1828800" lvl="3" indent="-342900" algn="l">
              <a:lnSpc>
                <a:spcPct val="120000"/>
              </a:lnSpc>
              <a:spcBef>
                <a:spcPts val="225"/>
              </a:spcBef>
              <a:spcAft>
                <a:spcPts val="0"/>
              </a:spcAft>
              <a:buClr>
                <a:schemeClr val="dk1"/>
              </a:buClr>
              <a:buSzPts val="1800"/>
              <a:buChar char="•"/>
              <a:defRPr/>
            </a:lvl4pPr>
            <a:lvl5pPr marL="2286000" lvl="4" indent="-342900" algn="l">
              <a:lnSpc>
                <a:spcPct val="120000"/>
              </a:lnSpc>
              <a:spcBef>
                <a:spcPts val="22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picture &amp; content">
  <p:cSld name="Title, picture &amp; content">
    <p:spTree>
      <p:nvGrpSpPr>
        <p:cNvPr id="1" name="Shape 248"/>
        <p:cNvGrpSpPr/>
        <p:nvPr/>
      </p:nvGrpSpPr>
      <p:grpSpPr>
        <a:xfrm>
          <a:off x="0" y="0"/>
          <a:ext cx="0" cy="0"/>
          <a:chOff x="0" y="0"/>
          <a:chExt cx="0" cy="0"/>
        </a:xfrm>
      </p:grpSpPr>
      <p:sp>
        <p:nvSpPr>
          <p:cNvPr id="249" name="Google Shape;249;p61"/>
          <p:cNvSpPr txBox="1">
            <a:spLocks noGrp="1"/>
          </p:cNvSpPr>
          <p:nvPr>
            <p:ph type="body" idx="1"/>
          </p:nvPr>
        </p:nvSpPr>
        <p:spPr>
          <a:xfrm>
            <a:off x="368302" y="1277382"/>
            <a:ext cx="5592849" cy="4707497"/>
          </a:xfrm>
          <a:prstGeom prst="rect">
            <a:avLst/>
          </a:prstGeom>
          <a:noFill/>
          <a:ln>
            <a:noFill/>
          </a:ln>
        </p:spPr>
        <p:txBody>
          <a:bodyPr spcFirstLastPara="1" wrap="square" lIns="0" tIns="45700" rIns="91425" bIns="45700" anchor="t" anchorCtr="0">
            <a:noAutofit/>
          </a:bodyPr>
          <a:lstStyle>
            <a:lvl1pPr marL="457200" lvl="0" indent="-342900" algn="l">
              <a:lnSpc>
                <a:spcPct val="120000"/>
              </a:lnSpc>
              <a:spcBef>
                <a:spcPts val="225"/>
              </a:spcBef>
              <a:spcAft>
                <a:spcPts val="0"/>
              </a:spcAft>
              <a:buClr>
                <a:schemeClr val="dk1"/>
              </a:buClr>
              <a:buSzPts val="1800"/>
              <a:buChar char="•"/>
              <a:defRPr/>
            </a:lvl1pPr>
            <a:lvl2pPr marL="914400" lvl="1" indent="-342900" algn="l">
              <a:lnSpc>
                <a:spcPct val="120000"/>
              </a:lnSpc>
              <a:spcBef>
                <a:spcPts val="225"/>
              </a:spcBef>
              <a:spcAft>
                <a:spcPts val="0"/>
              </a:spcAft>
              <a:buClr>
                <a:schemeClr val="dk1"/>
              </a:buClr>
              <a:buSzPts val="1800"/>
              <a:buChar char="•"/>
              <a:defRPr/>
            </a:lvl2pPr>
            <a:lvl3pPr marL="1371600" lvl="2" indent="-342900" algn="l">
              <a:lnSpc>
                <a:spcPct val="120000"/>
              </a:lnSpc>
              <a:spcBef>
                <a:spcPts val="225"/>
              </a:spcBef>
              <a:spcAft>
                <a:spcPts val="0"/>
              </a:spcAft>
              <a:buClr>
                <a:schemeClr val="dk1"/>
              </a:buClr>
              <a:buSzPts val="1800"/>
              <a:buChar char="•"/>
              <a:defRPr/>
            </a:lvl3pPr>
            <a:lvl4pPr marL="1828800" lvl="3" indent="-342900" algn="l">
              <a:lnSpc>
                <a:spcPct val="120000"/>
              </a:lnSpc>
              <a:spcBef>
                <a:spcPts val="225"/>
              </a:spcBef>
              <a:spcAft>
                <a:spcPts val="0"/>
              </a:spcAft>
              <a:buClr>
                <a:schemeClr val="dk1"/>
              </a:buClr>
              <a:buSzPts val="1800"/>
              <a:buChar char="•"/>
              <a:defRPr/>
            </a:lvl4pPr>
            <a:lvl5pPr marL="2286000" lvl="4" indent="-342900" algn="l">
              <a:lnSpc>
                <a:spcPct val="120000"/>
              </a:lnSpc>
              <a:spcBef>
                <a:spcPts val="22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50" name="Google Shape;250;p61"/>
          <p:cNvSpPr txBox="1">
            <a:spLocks noGrp="1"/>
          </p:cNvSpPr>
          <p:nvPr>
            <p:ph type="title"/>
          </p:nvPr>
        </p:nvSpPr>
        <p:spPr>
          <a:xfrm>
            <a:off x="368302" y="195750"/>
            <a:ext cx="11452225" cy="720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1"/>
              </a:buClr>
              <a:buSzPts val="21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1" name="Google Shape;251;p61"/>
          <p:cNvSpPr>
            <a:spLocks noGrp="1"/>
          </p:cNvSpPr>
          <p:nvPr>
            <p:ph type="pic" idx="2"/>
          </p:nvPr>
        </p:nvSpPr>
        <p:spPr>
          <a:xfrm>
            <a:off x="6227296" y="1268413"/>
            <a:ext cx="5593229" cy="4716462"/>
          </a:xfrm>
          <a:prstGeom prst="rect">
            <a:avLst/>
          </a:prstGeom>
          <a:noFill/>
          <a:ln>
            <a:noFill/>
          </a:ln>
        </p:spPr>
      </p:sp>
      <p:sp>
        <p:nvSpPr>
          <p:cNvPr id="252" name="Google Shape;252;p61"/>
          <p:cNvSpPr txBox="1">
            <a:spLocks noGrp="1"/>
          </p:cNvSpPr>
          <p:nvPr>
            <p:ph type="body" idx="3"/>
          </p:nvPr>
        </p:nvSpPr>
        <p:spPr>
          <a:xfrm>
            <a:off x="358588" y="6361113"/>
            <a:ext cx="9000000" cy="215900"/>
          </a:xfrm>
          <a:prstGeom prst="rect">
            <a:avLst/>
          </a:prstGeom>
          <a:noFill/>
          <a:ln>
            <a:noFill/>
          </a:ln>
        </p:spPr>
        <p:txBody>
          <a:bodyPr spcFirstLastPara="1" wrap="square" lIns="0" tIns="0" rIns="0" bIns="0" anchor="ctr" anchorCtr="0">
            <a:noAutofit/>
          </a:bodyPr>
          <a:lstStyle>
            <a:lvl1pPr marL="457200" lvl="0" indent="-228600" algn="l">
              <a:lnSpc>
                <a:spcPct val="120000"/>
              </a:lnSpc>
              <a:spcBef>
                <a:spcPts val="225"/>
              </a:spcBef>
              <a:spcAft>
                <a:spcPts val="0"/>
              </a:spcAft>
              <a:buClr>
                <a:srgbClr val="1E1E1E"/>
              </a:buClr>
              <a:buSzPts val="750"/>
              <a:buNone/>
              <a:defRPr sz="750" b="0" i="0" u="none" strike="noStrike">
                <a:solidFill>
                  <a:srgbClr val="1E1E1E"/>
                </a:solidFill>
              </a:defRPr>
            </a:lvl1pPr>
            <a:lvl2pPr marL="914400" lvl="1" indent="-342900" algn="l">
              <a:lnSpc>
                <a:spcPct val="120000"/>
              </a:lnSpc>
              <a:spcBef>
                <a:spcPts val="225"/>
              </a:spcBef>
              <a:spcAft>
                <a:spcPts val="0"/>
              </a:spcAft>
              <a:buClr>
                <a:schemeClr val="dk1"/>
              </a:buClr>
              <a:buSzPts val="1800"/>
              <a:buChar char="•"/>
              <a:defRPr/>
            </a:lvl2pPr>
            <a:lvl3pPr marL="1371600" lvl="2" indent="-342900" algn="l">
              <a:lnSpc>
                <a:spcPct val="120000"/>
              </a:lnSpc>
              <a:spcBef>
                <a:spcPts val="225"/>
              </a:spcBef>
              <a:spcAft>
                <a:spcPts val="0"/>
              </a:spcAft>
              <a:buClr>
                <a:schemeClr val="dk1"/>
              </a:buClr>
              <a:buSzPts val="1800"/>
              <a:buChar char="•"/>
              <a:defRPr/>
            </a:lvl3pPr>
            <a:lvl4pPr marL="1828800" lvl="3" indent="-342900" algn="l">
              <a:lnSpc>
                <a:spcPct val="120000"/>
              </a:lnSpc>
              <a:spcBef>
                <a:spcPts val="225"/>
              </a:spcBef>
              <a:spcAft>
                <a:spcPts val="0"/>
              </a:spcAft>
              <a:buClr>
                <a:schemeClr val="dk1"/>
              </a:buClr>
              <a:buSzPts val="1800"/>
              <a:buChar char="•"/>
              <a:defRPr/>
            </a:lvl4pPr>
            <a:lvl5pPr marL="2286000" lvl="4" indent="-342900" algn="l">
              <a:lnSpc>
                <a:spcPct val="120000"/>
              </a:lnSpc>
              <a:spcBef>
                <a:spcPts val="22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p65"/>
          <p:cNvSpPr/>
          <p:nvPr/>
        </p:nvSpPr>
        <p:spPr>
          <a:xfrm>
            <a:off x="-103239" y="-132735"/>
            <a:ext cx="12447639" cy="7152967"/>
          </a:xfrm>
          <a:prstGeom prst="rect">
            <a:avLst/>
          </a:prstGeom>
          <a:solidFill>
            <a:srgbClr val="00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39;p6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EC6422"/>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6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400"/>
              <a:buNone/>
              <a:defRPr sz="2400">
                <a:solidFill>
                  <a:srgbClr val="888888"/>
                </a:solidFill>
              </a:defRPr>
            </a:lvl1pPr>
            <a:lvl2pPr marL="914400" lvl="1" indent="-228600" algn="l">
              <a:lnSpc>
                <a:spcPct val="90000"/>
              </a:lnSpc>
              <a:spcBef>
                <a:spcPts val="500"/>
              </a:spcBef>
              <a:spcAft>
                <a:spcPts val="0"/>
              </a:spcAft>
              <a:buSzPts val="2000"/>
              <a:buNone/>
              <a:defRPr sz="2000">
                <a:solidFill>
                  <a:srgbClr val="888888"/>
                </a:solidFill>
              </a:defRPr>
            </a:lvl2pPr>
            <a:lvl3pPr marL="1371600" lvl="2" indent="-228600" algn="l">
              <a:lnSpc>
                <a:spcPct val="90000"/>
              </a:lnSpc>
              <a:spcBef>
                <a:spcPts val="500"/>
              </a:spcBef>
              <a:spcAft>
                <a:spcPts val="0"/>
              </a:spcAft>
              <a:buSzPts val="1800"/>
              <a:buNone/>
              <a:defRPr sz="1800">
                <a:solidFill>
                  <a:srgbClr val="888888"/>
                </a:solidFill>
              </a:defRPr>
            </a:lvl3pPr>
            <a:lvl4pPr marL="1828800" lvl="3" indent="-228600" algn="l">
              <a:lnSpc>
                <a:spcPct val="90000"/>
              </a:lnSpc>
              <a:spcBef>
                <a:spcPts val="500"/>
              </a:spcBef>
              <a:spcAft>
                <a:spcPts val="0"/>
              </a:spcAft>
              <a:buSzPts val="1600"/>
              <a:buNone/>
              <a:defRPr sz="1600">
                <a:solidFill>
                  <a:srgbClr val="888888"/>
                </a:solidFill>
              </a:defRPr>
            </a:lvl4pPr>
            <a:lvl5pPr marL="2286000" lvl="4" indent="-228600" algn="l">
              <a:lnSpc>
                <a:spcPct val="90000"/>
              </a:lnSpc>
              <a:spcBef>
                <a:spcPts val="500"/>
              </a:spcBef>
              <a:spcAft>
                <a:spcPts val="0"/>
              </a:spcAft>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1" name="Google Shape;41;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 name="Google Shape;43;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pic>
        <p:nvPicPr>
          <p:cNvPr id="44" name="Google Shape;44;p65" descr="Logo, company name&#10;&#10;Description automatically generated"/>
          <p:cNvPicPr preferRelativeResize="0"/>
          <p:nvPr/>
        </p:nvPicPr>
        <p:blipFill rotWithShape="1">
          <a:blip r:embed="rId2">
            <a:alphaModFix/>
          </a:blip>
          <a:srcRect/>
          <a:stretch/>
        </p:blipFill>
        <p:spPr>
          <a:xfrm>
            <a:off x="10534380" y="5979065"/>
            <a:ext cx="1397644" cy="73974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_Title, 2 picture &amp; content">
  <p:cSld name="1_Title, 2 picture &amp; content">
    <p:spTree>
      <p:nvGrpSpPr>
        <p:cNvPr id="1" name="Shape 253"/>
        <p:cNvGrpSpPr/>
        <p:nvPr/>
      </p:nvGrpSpPr>
      <p:grpSpPr>
        <a:xfrm>
          <a:off x="0" y="0"/>
          <a:ext cx="0" cy="0"/>
          <a:chOff x="0" y="0"/>
          <a:chExt cx="0" cy="0"/>
        </a:xfrm>
      </p:grpSpPr>
      <p:sp>
        <p:nvSpPr>
          <p:cNvPr id="254" name="Google Shape;254;p62"/>
          <p:cNvSpPr txBox="1">
            <a:spLocks noGrp="1"/>
          </p:cNvSpPr>
          <p:nvPr>
            <p:ph type="body" idx="1"/>
          </p:nvPr>
        </p:nvSpPr>
        <p:spPr>
          <a:xfrm>
            <a:off x="368302" y="3378204"/>
            <a:ext cx="5592849" cy="2606675"/>
          </a:xfrm>
          <a:prstGeom prst="rect">
            <a:avLst/>
          </a:prstGeom>
          <a:noFill/>
          <a:ln>
            <a:noFill/>
          </a:ln>
        </p:spPr>
        <p:txBody>
          <a:bodyPr spcFirstLastPara="1" wrap="square" lIns="0" tIns="45700" rIns="91425" bIns="45700" anchor="t" anchorCtr="0">
            <a:noAutofit/>
          </a:bodyPr>
          <a:lstStyle>
            <a:lvl1pPr marL="457200" lvl="0" indent="-342900" algn="l">
              <a:lnSpc>
                <a:spcPct val="120000"/>
              </a:lnSpc>
              <a:spcBef>
                <a:spcPts val="225"/>
              </a:spcBef>
              <a:spcAft>
                <a:spcPts val="0"/>
              </a:spcAft>
              <a:buClr>
                <a:schemeClr val="dk1"/>
              </a:buClr>
              <a:buSzPts val="1800"/>
              <a:buChar char="•"/>
              <a:defRPr/>
            </a:lvl1pPr>
            <a:lvl2pPr marL="914400" lvl="1" indent="-342900" algn="l">
              <a:lnSpc>
                <a:spcPct val="120000"/>
              </a:lnSpc>
              <a:spcBef>
                <a:spcPts val="225"/>
              </a:spcBef>
              <a:spcAft>
                <a:spcPts val="0"/>
              </a:spcAft>
              <a:buClr>
                <a:schemeClr val="dk1"/>
              </a:buClr>
              <a:buSzPts val="1800"/>
              <a:buChar char="•"/>
              <a:defRPr/>
            </a:lvl2pPr>
            <a:lvl3pPr marL="1371600" lvl="2" indent="-342900" algn="l">
              <a:lnSpc>
                <a:spcPct val="120000"/>
              </a:lnSpc>
              <a:spcBef>
                <a:spcPts val="225"/>
              </a:spcBef>
              <a:spcAft>
                <a:spcPts val="0"/>
              </a:spcAft>
              <a:buClr>
                <a:schemeClr val="dk1"/>
              </a:buClr>
              <a:buSzPts val="1800"/>
              <a:buChar char="•"/>
              <a:defRPr/>
            </a:lvl3pPr>
            <a:lvl4pPr marL="1828800" lvl="3" indent="-342900" algn="l">
              <a:lnSpc>
                <a:spcPct val="120000"/>
              </a:lnSpc>
              <a:spcBef>
                <a:spcPts val="225"/>
              </a:spcBef>
              <a:spcAft>
                <a:spcPts val="0"/>
              </a:spcAft>
              <a:buClr>
                <a:schemeClr val="dk1"/>
              </a:buClr>
              <a:buSzPts val="1800"/>
              <a:buChar char="•"/>
              <a:defRPr/>
            </a:lvl4pPr>
            <a:lvl5pPr marL="2286000" lvl="4" indent="-342900" algn="l">
              <a:lnSpc>
                <a:spcPct val="120000"/>
              </a:lnSpc>
              <a:spcBef>
                <a:spcPts val="22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55" name="Google Shape;255;p62"/>
          <p:cNvSpPr txBox="1">
            <a:spLocks noGrp="1"/>
          </p:cNvSpPr>
          <p:nvPr>
            <p:ph type="title"/>
          </p:nvPr>
        </p:nvSpPr>
        <p:spPr>
          <a:xfrm>
            <a:off x="368302" y="195750"/>
            <a:ext cx="11452225" cy="720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1"/>
              </a:buClr>
              <a:buSzPts val="21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6" name="Google Shape;256;p62"/>
          <p:cNvSpPr>
            <a:spLocks noGrp="1"/>
          </p:cNvSpPr>
          <p:nvPr>
            <p:ph type="pic" idx="2"/>
          </p:nvPr>
        </p:nvSpPr>
        <p:spPr>
          <a:xfrm>
            <a:off x="368300" y="1277378"/>
            <a:ext cx="5593229" cy="1947862"/>
          </a:xfrm>
          <a:prstGeom prst="rect">
            <a:avLst/>
          </a:prstGeom>
          <a:noFill/>
          <a:ln>
            <a:noFill/>
          </a:ln>
        </p:spPr>
      </p:sp>
      <p:sp>
        <p:nvSpPr>
          <p:cNvPr id="257" name="Google Shape;257;p62"/>
          <p:cNvSpPr txBox="1">
            <a:spLocks noGrp="1"/>
          </p:cNvSpPr>
          <p:nvPr>
            <p:ph type="body" idx="3"/>
          </p:nvPr>
        </p:nvSpPr>
        <p:spPr>
          <a:xfrm>
            <a:off x="6227298" y="1277382"/>
            <a:ext cx="5592849" cy="2606675"/>
          </a:xfrm>
          <a:prstGeom prst="rect">
            <a:avLst/>
          </a:prstGeom>
          <a:noFill/>
          <a:ln>
            <a:noFill/>
          </a:ln>
        </p:spPr>
        <p:txBody>
          <a:bodyPr spcFirstLastPara="1" wrap="square" lIns="0" tIns="45700" rIns="91425" bIns="45700" anchor="t" anchorCtr="0">
            <a:noAutofit/>
          </a:bodyPr>
          <a:lstStyle>
            <a:lvl1pPr marL="457200" lvl="0" indent="-342900" algn="l">
              <a:lnSpc>
                <a:spcPct val="120000"/>
              </a:lnSpc>
              <a:spcBef>
                <a:spcPts val="225"/>
              </a:spcBef>
              <a:spcAft>
                <a:spcPts val="0"/>
              </a:spcAft>
              <a:buClr>
                <a:schemeClr val="dk1"/>
              </a:buClr>
              <a:buSzPts val="1800"/>
              <a:buChar char="•"/>
              <a:defRPr/>
            </a:lvl1pPr>
            <a:lvl2pPr marL="914400" lvl="1" indent="-342900" algn="l">
              <a:lnSpc>
                <a:spcPct val="120000"/>
              </a:lnSpc>
              <a:spcBef>
                <a:spcPts val="225"/>
              </a:spcBef>
              <a:spcAft>
                <a:spcPts val="0"/>
              </a:spcAft>
              <a:buClr>
                <a:schemeClr val="dk1"/>
              </a:buClr>
              <a:buSzPts val="1800"/>
              <a:buChar char="•"/>
              <a:defRPr/>
            </a:lvl2pPr>
            <a:lvl3pPr marL="1371600" lvl="2" indent="-342900" algn="l">
              <a:lnSpc>
                <a:spcPct val="120000"/>
              </a:lnSpc>
              <a:spcBef>
                <a:spcPts val="225"/>
              </a:spcBef>
              <a:spcAft>
                <a:spcPts val="0"/>
              </a:spcAft>
              <a:buClr>
                <a:schemeClr val="dk1"/>
              </a:buClr>
              <a:buSzPts val="1800"/>
              <a:buChar char="•"/>
              <a:defRPr/>
            </a:lvl3pPr>
            <a:lvl4pPr marL="1828800" lvl="3" indent="-342900" algn="l">
              <a:lnSpc>
                <a:spcPct val="120000"/>
              </a:lnSpc>
              <a:spcBef>
                <a:spcPts val="225"/>
              </a:spcBef>
              <a:spcAft>
                <a:spcPts val="0"/>
              </a:spcAft>
              <a:buClr>
                <a:schemeClr val="dk1"/>
              </a:buClr>
              <a:buSzPts val="1800"/>
              <a:buChar char="•"/>
              <a:defRPr/>
            </a:lvl4pPr>
            <a:lvl5pPr marL="2286000" lvl="4" indent="-342900" algn="l">
              <a:lnSpc>
                <a:spcPct val="120000"/>
              </a:lnSpc>
              <a:spcBef>
                <a:spcPts val="22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58" name="Google Shape;258;p62"/>
          <p:cNvSpPr>
            <a:spLocks noGrp="1"/>
          </p:cNvSpPr>
          <p:nvPr>
            <p:ph type="pic" idx="4"/>
          </p:nvPr>
        </p:nvSpPr>
        <p:spPr>
          <a:xfrm>
            <a:off x="6227296" y="4037013"/>
            <a:ext cx="5593229" cy="1947862"/>
          </a:xfrm>
          <a:prstGeom prst="rect">
            <a:avLst/>
          </a:prstGeom>
          <a:noFill/>
          <a:ln>
            <a:noFill/>
          </a:ln>
        </p:spPr>
      </p:sp>
      <p:sp>
        <p:nvSpPr>
          <p:cNvPr id="259" name="Google Shape;259;p62"/>
          <p:cNvSpPr txBox="1">
            <a:spLocks noGrp="1"/>
          </p:cNvSpPr>
          <p:nvPr>
            <p:ph type="body" idx="5"/>
          </p:nvPr>
        </p:nvSpPr>
        <p:spPr>
          <a:xfrm>
            <a:off x="358588" y="6361113"/>
            <a:ext cx="9000000" cy="215900"/>
          </a:xfrm>
          <a:prstGeom prst="rect">
            <a:avLst/>
          </a:prstGeom>
          <a:noFill/>
          <a:ln>
            <a:noFill/>
          </a:ln>
        </p:spPr>
        <p:txBody>
          <a:bodyPr spcFirstLastPara="1" wrap="square" lIns="0" tIns="0" rIns="0" bIns="0" anchor="ctr" anchorCtr="0">
            <a:noAutofit/>
          </a:bodyPr>
          <a:lstStyle>
            <a:lvl1pPr marL="457200" lvl="0" indent="-228600" algn="l">
              <a:lnSpc>
                <a:spcPct val="120000"/>
              </a:lnSpc>
              <a:spcBef>
                <a:spcPts val="225"/>
              </a:spcBef>
              <a:spcAft>
                <a:spcPts val="0"/>
              </a:spcAft>
              <a:buClr>
                <a:srgbClr val="1E1E1E"/>
              </a:buClr>
              <a:buSzPts val="750"/>
              <a:buNone/>
              <a:defRPr sz="750" b="0" i="0" u="none" strike="noStrike">
                <a:solidFill>
                  <a:srgbClr val="1E1E1E"/>
                </a:solidFill>
              </a:defRPr>
            </a:lvl1pPr>
            <a:lvl2pPr marL="914400" lvl="1" indent="-342900" algn="l">
              <a:lnSpc>
                <a:spcPct val="120000"/>
              </a:lnSpc>
              <a:spcBef>
                <a:spcPts val="225"/>
              </a:spcBef>
              <a:spcAft>
                <a:spcPts val="0"/>
              </a:spcAft>
              <a:buClr>
                <a:schemeClr val="dk1"/>
              </a:buClr>
              <a:buSzPts val="1800"/>
              <a:buChar char="•"/>
              <a:defRPr/>
            </a:lvl2pPr>
            <a:lvl3pPr marL="1371600" lvl="2" indent="-342900" algn="l">
              <a:lnSpc>
                <a:spcPct val="120000"/>
              </a:lnSpc>
              <a:spcBef>
                <a:spcPts val="225"/>
              </a:spcBef>
              <a:spcAft>
                <a:spcPts val="0"/>
              </a:spcAft>
              <a:buClr>
                <a:schemeClr val="dk1"/>
              </a:buClr>
              <a:buSzPts val="1800"/>
              <a:buChar char="•"/>
              <a:defRPr/>
            </a:lvl3pPr>
            <a:lvl4pPr marL="1828800" lvl="3" indent="-342900" algn="l">
              <a:lnSpc>
                <a:spcPct val="120000"/>
              </a:lnSpc>
              <a:spcBef>
                <a:spcPts val="225"/>
              </a:spcBef>
              <a:spcAft>
                <a:spcPts val="0"/>
              </a:spcAft>
              <a:buClr>
                <a:schemeClr val="dk1"/>
              </a:buClr>
              <a:buSzPts val="1800"/>
              <a:buChar char="•"/>
              <a:defRPr/>
            </a:lvl4pPr>
            <a:lvl5pPr marL="2286000" lvl="4" indent="-342900" algn="l">
              <a:lnSpc>
                <a:spcPct val="120000"/>
              </a:lnSpc>
              <a:spcBef>
                <a:spcPts val="22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3 picture &amp; content">
  <p:cSld name="Title, 3 picture &amp; content">
    <p:spTree>
      <p:nvGrpSpPr>
        <p:cNvPr id="1" name="Shape 260"/>
        <p:cNvGrpSpPr/>
        <p:nvPr/>
      </p:nvGrpSpPr>
      <p:grpSpPr>
        <a:xfrm>
          <a:off x="0" y="0"/>
          <a:ext cx="0" cy="0"/>
          <a:chOff x="0" y="0"/>
          <a:chExt cx="0" cy="0"/>
        </a:xfrm>
      </p:grpSpPr>
      <p:sp>
        <p:nvSpPr>
          <p:cNvPr id="261" name="Google Shape;261;p63"/>
          <p:cNvSpPr txBox="1">
            <a:spLocks noGrp="1"/>
          </p:cNvSpPr>
          <p:nvPr>
            <p:ph type="body" idx="1"/>
          </p:nvPr>
        </p:nvSpPr>
        <p:spPr>
          <a:xfrm>
            <a:off x="368303" y="3440676"/>
            <a:ext cx="3620748" cy="2544203"/>
          </a:xfrm>
          <a:prstGeom prst="rect">
            <a:avLst/>
          </a:prstGeom>
          <a:noFill/>
          <a:ln>
            <a:noFill/>
          </a:ln>
        </p:spPr>
        <p:txBody>
          <a:bodyPr spcFirstLastPara="1" wrap="square" lIns="0" tIns="45700" rIns="91425" bIns="45700" anchor="t" anchorCtr="0">
            <a:noAutofit/>
          </a:bodyPr>
          <a:lstStyle>
            <a:lvl1pPr marL="457200" lvl="0" indent="-342900" algn="l">
              <a:lnSpc>
                <a:spcPct val="120000"/>
              </a:lnSpc>
              <a:spcBef>
                <a:spcPts val="225"/>
              </a:spcBef>
              <a:spcAft>
                <a:spcPts val="0"/>
              </a:spcAft>
              <a:buClr>
                <a:schemeClr val="dk1"/>
              </a:buClr>
              <a:buSzPts val="1800"/>
              <a:buChar char="•"/>
              <a:defRPr/>
            </a:lvl1pPr>
            <a:lvl2pPr marL="914400" lvl="1" indent="-342900" algn="l">
              <a:lnSpc>
                <a:spcPct val="120000"/>
              </a:lnSpc>
              <a:spcBef>
                <a:spcPts val="225"/>
              </a:spcBef>
              <a:spcAft>
                <a:spcPts val="0"/>
              </a:spcAft>
              <a:buClr>
                <a:schemeClr val="dk1"/>
              </a:buClr>
              <a:buSzPts val="1800"/>
              <a:buChar char="•"/>
              <a:defRPr/>
            </a:lvl2pPr>
            <a:lvl3pPr marL="1371600" lvl="2" indent="-342900" algn="l">
              <a:lnSpc>
                <a:spcPct val="120000"/>
              </a:lnSpc>
              <a:spcBef>
                <a:spcPts val="225"/>
              </a:spcBef>
              <a:spcAft>
                <a:spcPts val="0"/>
              </a:spcAft>
              <a:buClr>
                <a:schemeClr val="dk1"/>
              </a:buClr>
              <a:buSzPts val="1800"/>
              <a:buChar char="•"/>
              <a:defRPr/>
            </a:lvl3pPr>
            <a:lvl4pPr marL="1828800" lvl="3" indent="-342900" algn="l">
              <a:lnSpc>
                <a:spcPct val="120000"/>
              </a:lnSpc>
              <a:spcBef>
                <a:spcPts val="225"/>
              </a:spcBef>
              <a:spcAft>
                <a:spcPts val="0"/>
              </a:spcAft>
              <a:buClr>
                <a:schemeClr val="dk1"/>
              </a:buClr>
              <a:buSzPts val="1800"/>
              <a:buChar char="•"/>
              <a:defRPr/>
            </a:lvl4pPr>
            <a:lvl5pPr marL="2286000" lvl="4" indent="-342900" algn="l">
              <a:lnSpc>
                <a:spcPct val="120000"/>
              </a:lnSpc>
              <a:spcBef>
                <a:spcPts val="22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62" name="Google Shape;262;p63"/>
          <p:cNvSpPr txBox="1">
            <a:spLocks noGrp="1"/>
          </p:cNvSpPr>
          <p:nvPr>
            <p:ph type="title"/>
          </p:nvPr>
        </p:nvSpPr>
        <p:spPr>
          <a:xfrm>
            <a:off x="368302" y="195747"/>
            <a:ext cx="11452225" cy="720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1"/>
              </a:buClr>
              <a:buSzPts val="21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3" name="Google Shape;263;p63"/>
          <p:cNvSpPr>
            <a:spLocks noGrp="1"/>
          </p:cNvSpPr>
          <p:nvPr>
            <p:ph type="pic" idx="2"/>
          </p:nvPr>
        </p:nvSpPr>
        <p:spPr>
          <a:xfrm>
            <a:off x="368301" y="1268417"/>
            <a:ext cx="3620995" cy="2010617"/>
          </a:xfrm>
          <a:prstGeom prst="rect">
            <a:avLst/>
          </a:prstGeom>
          <a:noFill/>
          <a:ln>
            <a:noFill/>
          </a:ln>
        </p:spPr>
      </p:sp>
      <p:sp>
        <p:nvSpPr>
          <p:cNvPr id="264" name="Google Shape;264;p63"/>
          <p:cNvSpPr txBox="1">
            <a:spLocks noGrp="1"/>
          </p:cNvSpPr>
          <p:nvPr>
            <p:ph type="body" idx="3"/>
          </p:nvPr>
        </p:nvSpPr>
        <p:spPr>
          <a:xfrm>
            <a:off x="4283918" y="3440676"/>
            <a:ext cx="3620748" cy="2544203"/>
          </a:xfrm>
          <a:prstGeom prst="rect">
            <a:avLst/>
          </a:prstGeom>
          <a:noFill/>
          <a:ln>
            <a:noFill/>
          </a:ln>
        </p:spPr>
        <p:txBody>
          <a:bodyPr spcFirstLastPara="1" wrap="square" lIns="0" tIns="45700" rIns="91425" bIns="45700" anchor="t" anchorCtr="0">
            <a:noAutofit/>
          </a:bodyPr>
          <a:lstStyle>
            <a:lvl1pPr marL="457200" lvl="0" indent="-342900" algn="l">
              <a:lnSpc>
                <a:spcPct val="120000"/>
              </a:lnSpc>
              <a:spcBef>
                <a:spcPts val="225"/>
              </a:spcBef>
              <a:spcAft>
                <a:spcPts val="0"/>
              </a:spcAft>
              <a:buClr>
                <a:schemeClr val="dk1"/>
              </a:buClr>
              <a:buSzPts val="1800"/>
              <a:buChar char="•"/>
              <a:defRPr/>
            </a:lvl1pPr>
            <a:lvl2pPr marL="914400" lvl="1" indent="-342900" algn="l">
              <a:lnSpc>
                <a:spcPct val="120000"/>
              </a:lnSpc>
              <a:spcBef>
                <a:spcPts val="225"/>
              </a:spcBef>
              <a:spcAft>
                <a:spcPts val="0"/>
              </a:spcAft>
              <a:buClr>
                <a:schemeClr val="dk1"/>
              </a:buClr>
              <a:buSzPts val="1800"/>
              <a:buChar char="•"/>
              <a:defRPr/>
            </a:lvl2pPr>
            <a:lvl3pPr marL="1371600" lvl="2" indent="-342900" algn="l">
              <a:lnSpc>
                <a:spcPct val="120000"/>
              </a:lnSpc>
              <a:spcBef>
                <a:spcPts val="225"/>
              </a:spcBef>
              <a:spcAft>
                <a:spcPts val="0"/>
              </a:spcAft>
              <a:buClr>
                <a:schemeClr val="dk1"/>
              </a:buClr>
              <a:buSzPts val="1800"/>
              <a:buChar char="•"/>
              <a:defRPr/>
            </a:lvl3pPr>
            <a:lvl4pPr marL="1828800" lvl="3" indent="-342900" algn="l">
              <a:lnSpc>
                <a:spcPct val="120000"/>
              </a:lnSpc>
              <a:spcBef>
                <a:spcPts val="225"/>
              </a:spcBef>
              <a:spcAft>
                <a:spcPts val="0"/>
              </a:spcAft>
              <a:buClr>
                <a:schemeClr val="dk1"/>
              </a:buClr>
              <a:buSzPts val="1800"/>
              <a:buChar char="•"/>
              <a:defRPr/>
            </a:lvl4pPr>
            <a:lvl5pPr marL="2286000" lvl="4" indent="-342900" algn="l">
              <a:lnSpc>
                <a:spcPct val="120000"/>
              </a:lnSpc>
              <a:spcBef>
                <a:spcPts val="22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65" name="Google Shape;265;p63"/>
          <p:cNvSpPr>
            <a:spLocks noGrp="1"/>
          </p:cNvSpPr>
          <p:nvPr>
            <p:ph type="pic" idx="4"/>
          </p:nvPr>
        </p:nvSpPr>
        <p:spPr>
          <a:xfrm>
            <a:off x="4283917" y="1268417"/>
            <a:ext cx="3620995" cy="2010617"/>
          </a:xfrm>
          <a:prstGeom prst="rect">
            <a:avLst/>
          </a:prstGeom>
          <a:noFill/>
          <a:ln>
            <a:noFill/>
          </a:ln>
        </p:spPr>
      </p:sp>
      <p:sp>
        <p:nvSpPr>
          <p:cNvPr id="266" name="Google Shape;266;p63"/>
          <p:cNvSpPr txBox="1">
            <a:spLocks noGrp="1"/>
          </p:cNvSpPr>
          <p:nvPr>
            <p:ph type="body" idx="5"/>
          </p:nvPr>
        </p:nvSpPr>
        <p:spPr>
          <a:xfrm>
            <a:off x="8199531" y="3440676"/>
            <a:ext cx="3620748" cy="2544203"/>
          </a:xfrm>
          <a:prstGeom prst="rect">
            <a:avLst/>
          </a:prstGeom>
          <a:noFill/>
          <a:ln>
            <a:noFill/>
          </a:ln>
        </p:spPr>
        <p:txBody>
          <a:bodyPr spcFirstLastPara="1" wrap="square" lIns="0" tIns="45700" rIns="91425" bIns="45700" anchor="t" anchorCtr="0">
            <a:noAutofit/>
          </a:bodyPr>
          <a:lstStyle>
            <a:lvl1pPr marL="457200" lvl="0" indent="-342900" algn="l">
              <a:lnSpc>
                <a:spcPct val="120000"/>
              </a:lnSpc>
              <a:spcBef>
                <a:spcPts val="225"/>
              </a:spcBef>
              <a:spcAft>
                <a:spcPts val="0"/>
              </a:spcAft>
              <a:buClr>
                <a:schemeClr val="dk1"/>
              </a:buClr>
              <a:buSzPts val="1800"/>
              <a:buChar char="•"/>
              <a:defRPr/>
            </a:lvl1pPr>
            <a:lvl2pPr marL="914400" lvl="1" indent="-342900" algn="l">
              <a:lnSpc>
                <a:spcPct val="120000"/>
              </a:lnSpc>
              <a:spcBef>
                <a:spcPts val="225"/>
              </a:spcBef>
              <a:spcAft>
                <a:spcPts val="0"/>
              </a:spcAft>
              <a:buClr>
                <a:schemeClr val="dk1"/>
              </a:buClr>
              <a:buSzPts val="1800"/>
              <a:buChar char="•"/>
              <a:defRPr/>
            </a:lvl2pPr>
            <a:lvl3pPr marL="1371600" lvl="2" indent="-342900" algn="l">
              <a:lnSpc>
                <a:spcPct val="120000"/>
              </a:lnSpc>
              <a:spcBef>
                <a:spcPts val="225"/>
              </a:spcBef>
              <a:spcAft>
                <a:spcPts val="0"/>
              </a:spcAft>
              <a:buClr>
                <a:schemeClr val="dk1"/>
              </a:buClr>
              <a:buSzPts val="1800"/>
              <a:buChar char="•"/>
              <a:defRPr/>
            </a:lvl3pPr>
            <a:lvl4pPr marL="1828800" lvl="3" indent="-342900" algn="l">
              <a:lnSpc>
                <a:spcPct val="120000"/>
              </a:lnSpc>
              <a:spcBef>
                <a:spcPts val="225"/>
              </a:spcBef>
              <a:spcAft>
                <a:spcPts val="0"/>
              </a:spcAft>
              <a:buClr>
                <a:schemeClr val="dk1"/>
              </a:buClr>
              <a:buSzPts val="1800"/>
              <a:buChar char="•"/>
              <a:defRPr/>
            </a:lvl4pPr>
            <a:lvl5pPr marL="2286000" lvl="4" indent="-342900" algn="l">
              <a:lnSpc>
                <a:spcPct val="120000"/>
              </a:lnSpc>
              <a:spcBef>
                <a:spcPts val="22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67" name="Google Shape;267;p63"/>
          <p:cNvSpPr>
            <a:spLocks noGrp="1"/>
          </p:cNvSpPr>
          <p:nvPr>
            <p:ph type="pic" idx="6"/>
          </p:nvPr>
        </p:nvSpPr>
        <p:spPr>
          <a:xfrm>
            <a:off x="8199532" y="1268417"/>
            <a:ext cx="3620995" cy="2010617"/>
          </a:xfrm>
          <a:prstGeom prst="rect">
            <a:avLst/>
          </a:prstGeom>
          <a:noFill/>
          <a:ln>
            <a:noFill/>
          </a:ln>
        </p:spPr>
      </p:sp>
      <p:sp>
        <p:nvSpPr>
          <p:cNvPr id="268" name="Google Shape;268;p63"/>
          <p:cNvSpPr txBox="1">
            <a:spLocks noGrp="1"/>
          </p:cNvSpPr>
          <p:nvPr>
            <p:ph type="body" idx="7"/>
          </p:nvPr>
        </p:nvSpPr>
        <p:spPr>
          <a:xfrm>
            <a:off x="358588" y="6361113"/>
            <a:ext cx="9000000" cy="215900"/>
          </a:xfrm>
          <a:prstGeom prst="rect">
            <a:avLst/>
          </a:prstGeom>
          <a:noFill/>
          <a:ln>
            <a:noFill/>
          </a:ln>
        </p:spPr>
        <p:txBody>
          <a:bodyPr spcFirstLastPara="1" wrap="square" lIns="0" tIns="0" rIns="0" bIns="0" anchor="ctr" anchorCtr="0">
            <a:noAutofit/>
          </a:bodyPr>
          <a:lstStyle>
            <a:lvl1pPr marL="457200" lvl="0" indent="-228600" algn="l">
              <a:lnSpc>
                <a:spcPct val="120000"/>
              </a:lnSpc>
              <a:spcBef>
                <a:spcPts val="225"/>
              </a:spcBef>
              <a:spcAft>
                <a:spcPts val="0"/>
              </a:spcAft>
              <a:buClr>
                <a:srgbClr val="1E1E1E"/>
              </a:buClr>
              <a:buSzPts val="750"/>
              <a:buNone/>
              <a:defRPr sz="750" b="0" i="0" u="none" strike="noStrike">
                <a:solidFill>
                  <a:srgbClr val="1E1E1E"/>
                </a:solidFill>
              </a:defRPr>
            </a:lvl1pPr>
            <a:lvl2pPr marL="914400" lvl="1" indent="-342900" algn="l">
              <a:lnSpc>
                <a:spcPct val="120000"/>
              </a:lnSpc>
              <a:spcBef>
                <a:spcPts val="225"/>
              </a:spcBef>
              <a:spcAft>
                <a:spcPts val="0"/>
              </a:spcAft>
              <a:buClr>
                <a:schemeClr val="dk1"/>
              </a:buClr>
              <a:buSzPts val="1800"/>
              <a:buChar char="•"/>
              <a:defRPr/>
            </a:lvl2pPr>
            <a:lvl3pPr marL="1371600" lvl="2" indent="-342900" algn="l">
              <a:lnSpc>
                <a:spcPct val="120000"/>
              </a:lnSpc>
              <a:spcBef>
                <a:spcPts val="225"/>
              </a:spcBef>
              <a:spcAft>
                <a:spcPts val="0"/>
              </a:spcAft>
              <a:buClr>
                <a:schemeClr val="dk1"/>
              </a:buClr>
              <a:buSzPts val="1800"/>
              <a:buChar char="•"/>
              <a:defRPr/>
            </a:lvl3pPr>
            <a:lvl4pPr marL="1828800" lvl="3" indent="-342900" algn="l">
              <a:lnSpc>
                <a:spcPct val="120000"/>
              </a:lnSpc>
              <a:spcBef>
                <a:spcPts val="225"/>
              </a:spcBef>
              <a:spcAft>
                <a:spcPts val="0"/>
              </a:spcAft>
              <a:buClr>
                <a:schemeClr val="dk1"/>
              </a:buClr>
              <a:buSzPts val="1800"/>
              <a:buChar char="•"/>
              <a:defRPr/>
            </a:lvl4pPr>
            <a:lvl5pPr marL="2286000" lvl="4" indent="-342900" algn="l">
              <a:lnSpc>
                <a:spcPct val="120000"/>
              </a:lnSpc>
              <a:spcBef>
                <a:spcPts val="22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content &amp; source">
  <p:cSld name="Title, content &amp; source">
    <p:spTree>
      <p:nvGrpSpPr>
        <p:cNvPr id="1" name="Shape 269"/>
        <p:cNvGrpSpPr/>
        <p:nvPr/>
      </p:nvGrpSpPr>
      <p:grpSpPr>
        <a:xfrm>
          <a:off x="0" y="0"/>
          <a:ext cx="0" cy="0"/>
          <a:chOff x="0" y="0"/>
          <a:chExt cx="0" cy="0"/>
        </a:xfrm>
      </p:grpSpPr>
      <p:sp>
        <p:nvSpPr>
          <p:cNvPr id="270" name="Google Shape;270;p64"/>
          <p:cNvSpPr txBox="1">
            <a:spLocks noGrp="1"/>
          </p:cNvSpPr>
          <p:nvPr>
            <p:ph type="body" idx="1"/>
          </p:nvPr>
        </p:nvSpPr>
        <p:spPr>
          <a:xfrm>
            <a:off x="368302" y="1268413"/>
            <a:ext cx="11452225" cy="4388316"/>
          </a:xfrm>
          <a:prstGeom prst="rect">
            <a:avLst/>
          </a:prstGeom>
          <a:noFill/>
          <a:ln>
            <a:noFill/>
          </a:ln>
        </p:spPr>
        <p:txBody>
          <a:bodyPr spcFirstLastPara="1" wrap="square" lIns="0" tIns="45700" rIns="91425" bIns="45700" anchor="t" anchorCtr="0">
            <a:noAutofit/>
          </a:bodyPr>
          <a:lstStyle>
            <a:lvl1pPr marL="457200" lvl="0" indent="-342900" algn="l">
              <a:lnSpc>
                <a:spcPct val="120000"/>
              </a:lnSpc>
              <a:spcBef>
                <a:spcPts val="225"/>
              </a:spcBef>
              <a:spcAft>
                <a:spcPts val="0"/>
              </a:spcAft>
              <a:buClr>
                <a:schemeClr val="dk1"/>
              </a:buClr>
              <a:buSzPts val="1800"/>
              <a:buChar char="•"/>
              <a:defRPr/>
            </a:lvl1pPr>
            <a:lvl2pPr marL="914400" lvl="1" indent="-342900" algn="l">
              <a:lnSpc>
                <a:spcPct val="120000"/>
              </a:lnSpc>
              <a:spcBef>
                <a:spcPts val="225"/>
              </a:spcBef>
              <a:spcAft>
                <a:spcPts val="0"/>
              </a:spcAft>
              <a:buClr>
                <a:schemeClr val="dk1"/>
              </a:buClr>
              <a:buSzPts val="1800"/>
              <a:buChar char="•"/>
              <a:defRPr/>
            </a:lvl2pPr>
            <a:lvl3pPr marL="1371600" lvl="2" indent="-342900" algn="l">
              <a:lnSpc>
                <a:spcPct val="120000"/>
              </a:lnSpc>
              <a:spcBef>
                <a:spcPts val="225"/>
              </a:spcBef>
              <a:spcAft>
                <a:spcPts val="0"/>
              </a:spcAft>
              <a:buClr>
                <a:schemeClr val="dk1"/>
              </a:buClr>
              <a:buSzPts val="1800"/>
              <a:buChar char="•"/>
              <a:defRPr/>
            </a:lvl3pPr>
            <a:lvl4pPr marL="1828800" lvl="3" indent="-342900" algn="l">
              <a:lnSpc>
                <a:spcPct val="120000"/>
              </a:lnSpc>
              <a:spcBef>
                <a:spcPts val="225"/>
              </a:spcBef>
              <a:spcAft>
                <a:spcPts val="0"/>
              </a:spcAft>
              <a:buClr>
                <a:schemeClr val="dk1"/>
              </a:buClr>
              <a:buSzPts val="1800"/>
              <a:buChar char="•"/>
              <a:defRPr/>
            </a:lvl4pPr>
            <a:lvl5pPr marL="2286000" lvl="4" indent="-342900" algn="l">
              <a:lnSpc>
                <a:spcPct val="120000"/>
              </a:lnSpc>
              <a:spcBef>
                <a:spcPts val="22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71" name="Google Shape;271;p64"/>
          <p:cNvSpPr txBox="1">
            <a:spLocks noGrp="1"/>
          </p:cNvSpPr>
          <p:nvPr>
            <p:ph type="title"/>
          </p:nvPr>
        </p:nvSpPr>
        <p:spPr>
          <a:xfrm>
            <a:off x="368302" y="195750"/>
            <a:ext cx="11452225" cy="720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1"/>
              </a:buClr>
              <a:buSzPts val="21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2" name="Google Shape;272;p64"/>
          <p:cNvSpPr txBox="1">
            <a:spLocks noGrp="1"/>
          </p:cNvSpPr>
          <p:nvPr>
            <p:ph type="body" idx="2"/>
          </p:nvPr>
        </p:nvSpPr>
        <p:spPr>
          <a:xfrm>
            <a:off x="368302" y="5814833"/>
            <a:ext cx="11452225" cy="268661"/>
          </a:xfrm>
          <a:prstGeom prst="rect">
            <a:avLst/>
          </a:prstGeom>
          <a:noFill/>
          <a:ln>
            <a:noFill/>
          </a:ln>
        </p:spPr>
        <p:txBody>
          <a:bodyPr spcFirstLastPara="1" wrap="square" lIns="0" tIns="45700" rIns="91425" bIns="45700" anchor="b" anchorCtr="0">
            <a:noAutofit/>
          </a:bodyPr>
          <a:lstStyle>
            <a:lvl1pPr marL="457200" lvl="0" indent="-228600" algn="l">
              <a:lnSpc>
                <a:spcPct val="120000"/>
              </a:lnSpc>
              <a:spcBef>
                <a:spcPts val="225"/>
              </a:spcBef>
              <a:spcAft>
                <a:spcPts val="0"/>
              </a:spcAft>
              <a:buClr>
                <a:schemeClr val="dk2"/>
              </a:buClr>
              <a:buSzPts val="675"/>
              <a:buNone/>
              <a:defRPr sz="675" i="1">
                <a:solidFill>
                  <a:schemeClr val="dk2"/>
                </a:solidFill>
              </a:defRPr>
            </a:lvl1pPr>
            <a:lvl2pPr marL="914400" lvl="1" indent="-342900" algn="l">
              <a:lnSpc>
                <a:spcPct val="120000"/>
              </a:lnSpc>
              <a:spcBef>
                <a:spcPts val="225"/>
              </a:spcBef>
              <a:spcAft>
                <a:spcPts val="0"/>
              </a:spcAft>
              <a:buClr>
                <a:schemeClr val="dk1"/>
              </a:buClr>
              <a:buSzPts val="1800"/>
              <a:buChar char="•"/>
              <a:defRPr/>
            </a:lvl2pPr>
            <a:lvl3pPr marL="1371600" lvl="2" indent="-342900" algn="l">
              <a:lnSpc>
                <a:spcPct val="120000"/>
              </a:lnSpc>
              <a:spcBef>
                <a:spcPts val="225"/>
              </a:spcBef>
              <a:spcAft>
                <a:spcPts val="0"/>
              </a:spcAft>
              <a:buClr>
                <a:schemeClr val="dk1"/>
              </a:buClr>
              <a:buSzPts val="1800"/>
              <a:buChar char="•"/>
              <a:defRPr/>
            </a:lvl3pPr>
            <a:lvl4pPr marL="1828800" lvl="3" indent="-342900" algn="l">
              <a:lnSpc>
                <a:spcPct val="120000"/>
              </a:lnSpc>
              <a:spcBef>
                <a:spcPts val="225"/>
              </a:spcBef>
              <a:spcAft>
                <a:spcPts val="0"/>
              </a:spcAft>
              <a:buClr>
                <a:schemeClr val="dk1"/>
              </a:buClr>
              <a:buSzPts val="1800"/>
              <a:buChar char="•"/>
              <a:defRPr/>
            </a:lvl4pPr>
            <a:lvl5pPr marL="2286000" lvl="4" indent="-342900" algn="l">
              <a:lnSpc>
                <a:spcPct val="120000"/>
              </a:lnSpc>
              <a:spcBef>
                <a:spcPts val="22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73" name="Google Shape;273;p64"/>
          <p:cNvSpPr txBox="1">
            <a:spLocks noGrp="1"/>
          </p:cNvSpPr>
          <p:nvPr>
            <p:ph type="body" idx="3"/>
          </p:nvPr>
        </p:nvSpPr>
        <p:spPr>
          <a:xfrm>
            <a:off x="358588" y="6361113"/>
            <a:ext cx="9000000" cy="215900"/>
          </a:xfrm>
          <a:prstGeom prst="rect">
            <a:avLst/>
          </a:prstGeom>
          <a:noFill/>
          <a:ln>
            <a:noFill/>
          </a:ln>
        </p:spPr>
        <p:txBody>
          <a:bodyPr spcFirstLastPara="1" wrap="square" lIns="0" tIns="0" rIns="0" bIns="0" anchor="ctr" anchorCtr="0">
            <a:noAutofit/>
          </a:bodyPr>
          <a:lstStyle>
            <a:lvl1pPr marL="457200" lvl="0" indent="-228600" algn="l">
              <a:lnSpc>
                <a:spcPct val="120000"/>
              </a:lnSpc>
              <a:spcBef>
                <a:spcPts val="225"/>
              </a:spcBef>
              <a:spcAft>
                <a:spcPts val="0"/>
              </a:spcAft>
              <a:buClr>
                <a:srgbClr val="1E1E1E"/>
              </a:buClr>
              <a:buSzPts val="750"/>
              <a:buNone/>
              <a:defRPr sz="750" b="0" i="0" u="none" strike="noStrike">
                <a:solidFill>
                  <a:srgbClr val="1E1E1E"/>
                </a:solidFill>
              </a:defRPr>
            </a:lvl1pPr>
            <a:lvl2pPr marL="914400" lvl="1" indent="-342900" algn="l">
              <a:lnSpc>
                <a:spcPct val="120000"/>
              </a:lnSpc>
              <a:spcBef>
                <a:spcPts val="225"/>
              </a:spcBef>
              <a:spcAft>
                <a:spcPts val="0"/>
              </a:spcAft>
              <a:buClr>
                <a:schemeClr val="dk1"/>
              </a:buClr>
              <a:buSzPts val="1800"/>
              <a:buChar char="•"/>
              <a:defRPr/>
            </a:lvl2pPr>
            <a:lvl3pPr marL="1371600" lvl="2" indent="-342900" algn="l">
              <a:lnSpc>
                <a:spcPct val="120000"/>
              </a:lnSpc>
              <a:spcBef>
                <a:spcPts val="225"/>
              </a:spcBef>
              <a:spcAft>
                <a:spcPts val="0"/>
              </a:spcAft>
              <a:buClr>
                <a:schemeClr val="dk1"/>
              </a:buClr>
              <a:buSzPts val="1800"/>
              <a:buChar char="•"/>
              <a:defRPr/>
            </a:lvl3pPr>
            <a:lvl4pPr marL="1828800" lvl="3" indent="-342900" algn="l">
              <a:lnSpc>
                <a:spcPct val="120000"/>
              </a:lnSpc>
              <a:spcBef>
                <a:spcPts val="225"/>
              </a:spcBef>
              <a:spcAft>
                <a:spcPts val="0"/>
              </a:spcAft>
              <a:buClr>
                <a:schemeClr val="dk1"/>
              </a:buClr>
              <a:buSzPts val="1800"/>
              <a:buChar char="•"/>
              <a:defRPr/>
            </a:lvl4pPr>
            <a:lvl5pPr marL="2286000" lvl="4" indent="-342900" algn="l">
              <a:lnSpc>
                <a:spcPct val="120000"/>
              </a:lnSpc>
              <a:spcBef>
                <a:spcPts val="22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46" name="Google Shape;46;p6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EC642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6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6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6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2"/>
        <p:cNvGrpSpPr/>
        <p:nvPr/>
      </p:nvGrpSpPr>
      <p:grpSpPr>
        <a:xfrm>
          <a:off x="0" y="0"/>
          <a:ext cx="0" cy="0"/>
          <a:chOff x="0" y="0"/>
          <a:chExt cx="0" cy="0"/>
        </a:xfrm>
      </p:grpSpPr>
      <p:grpSp>
        <p:nvGrpSpPr>
          <p:cNvPr id="53" name="Google Shape;53;p67"/>
          <p:cNvGrpSpPr/>
          <p:nvPr/>
        </p:nvGrpSpPr>
        <p:grpSpPr>
          <a:xfrm rot="-5400000">
            <a:off x="9972046" y="3157585"/>
            <a:ext cx="1125740" cy="3289510"/>
            <a:chOff x="7788222" y="-853784"/>
            <a:chExt cx="1142236" cy="3337712"/>
          </a:xfrm>
        </p:grpSpPr>
        <p:sp>
          <p:nvSpPr>
            <p:cNvPr id="54" name="Google Shape;54;p67"/>
            <p:cNvSpPr/>
            <p:nvPr/>
          </p:nvSpPr>
          <p:spPr>
            <a:xfrm>
              <a:off x="7810052" y="322729"/>
              <a:ext cx="1098576" cy="1098576"/>
            </a:xfrm>
            <a:prstGeom prst="rect">
              <a:avLst/>
            </a:prstGeom>
            <a:noFill/>
            <a:ln w="12700" cap="flat" cmpd="sng">
              <a:solidFill>
                <a:srgbClr val="EB6625">
                  <a:alpha val="14509"/>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 name="Google Shape;55;p67"/>
            <p:cNvSpPr/>
            <p:nvPr/>
          </p:nvSpPr>
          <p:spPr>
            <a:xfrm>
              <a:off x="7790737" y="-853784"/>
              <a:ext cx="1098576" cy="1098576"/>
            </a:xfrm>
            <a:prstGeom prst="ellipse">
              <a:avLst/>
            </a:prstGeom>
            <a:noFill/>
            <a:ln w="12700" cap="flat" cmpd="sng">
              <a:solidFill>
                <a:srgbClr val="EB6625">
                  <a:alpha val="14509"/>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56;p67"/>
            <p:cNvSpPr/>
            <p:nvPr/>
          </p:nvSpPr>
          <p:spPr>
            <a:xfrm>
              <a:off x="7788222" y="1499242"/>
              <a:ext cx="1142236" cy="984686"/>
            </a:xfrm>
            <a:prstGeom prst="triangle">
              <a:avLst>
                <a:gd name="adj" fmla="val 50000"/>
              </a:avLst>
            </a:prstGeom>
            <a:noFill/>
            <a:ln w="12700" cap="flat" cmpd="sng">
              <a:solidFill>
                <a:srgbClr val="EB6625">
                  <a:alpha val="14509"/>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57" name="Google Shape;57;p6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EC642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6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SzPts val="2400"/>
              <a:buNone/>
              <a:defRPr sz="24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9" name="Google Shape;59;p6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6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SzPts val="2400"/>
              <a:buNone/>
              <a:defRPr sz="24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1" name="Google Shape;61;p6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3" name="Google Shape;63;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 name="Google Shape;64;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5"/>
        <p:cNvGrpSpPr/>
        <p:nvPr/>
      </p:nvGrpSpPr>
      <p:grpSpPr>
        <a:xfrm>
          <a:off x="0" y="0"/>
          <a:ext cx="0" cy="0"/>
          <a:chOff x="0" y="0"/>
          <a:chExt cx="0" cy="0"/>
        </a:xfrm>
      </p:grpSpPr>
      <p:sp>
        <p:nvSpPr>
          <p:cNvPr id="66" name="Google Shape;66;p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EC642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8" name="Google Shape;68;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0"/>
        <p:cNvGrpSpPr/>
        <p:nvPr/>
      </p:nvGrpSpPr>
      <p:grpSpPr>
        <a:xfrm>
          <a:off x="0" y="0"/>
          <a:ext cx="0" cy="0"/>
          <a:chOff x="0" y="0"/>
          <a:chExt cx="0" cy="0"/>
        </a:xfrm>
      </p:grpSpPr>
      <p:sp>
        <p:nvSpPr>
          <p:cNvPr id="71" name="Google Shape;71;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4"/>
        <p:cNvGrpSpPr/>
        <p:nvPr/>
      </p:nvGrpSpPr>
      <p:grpSpPr>
        <a:xfrm>
          <a:off x="0" y="0"/>
          <a:ext cx="0" cy="0"/>
          <a:chOff x="0" y="0"/>
          <a:chExt cx="0" cy="0"/>
        </a:xfrm>
      </p:grpSpPr>
      <p:grpSp>
        <p:nvGrpSpPr>
          <p:cNvPr id="75" name="Google Shape;75;p70"/>
          <p:cNvGrpSpPr/>
          <p:nvPr/>
        </p:nvGrpSpPr>
        <p:grpSpPr>
          <a:xfrm rot="-5400000">
            <a:off x="9972046" y="3157585"/>
            <a:ext cx="1125740" cy="3289510"/>
            <a:chOff x="7788222" y="-853784"/>
            <a:chExt cx="1142236" cy="3337712"/>
          </a:xfrm>
        </p:grpSpPr>
        <p:sp>
          <p:nvSpPr>
            <p:cNvPr id="76" name="Google Shape;76;p70"/>
            <p:cNvSpPr/>
            <p:nvPr/>
          </p:nvSpPr>
          <p:spPr>
            <a:xfrm>
              <a:off x="7810052" y="322729"/>
              <a:ext cx="1098576" cy="1098576"/>
            </a:xfrm>
            <a:prstGeom prst="rect">
              <a:avLst/>
            </a:prstGeom>
            <a:noFill/>
            <a:ln w="12700" cap="flat" cmpd="sng">
              <a:solidFill>
                <a:srgbClr val="EB6625">
                  <a:alpha val="14509"/>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 name="Google Shape;77;p70"/>
            <p:cNvSpPr/>
            <p:nvPr/>
          </p:nvSpPr>
          <p:spPr>
            <a:xfrm>
              <a:off x="7790737" y="-853784"/>
              <a:ext cx="1098576" cy="1098576"/>
            </a:xfrm>
            <a:prstGeom prst="ellipse">
              <a:avLst/>
            </a:prstGeom>
            <a:noFill/>
            <a:ln w="12700" cap="flat" cmpd="sng">
              <a:solidFill>
                <a:srgbClr val="EB6625">
                  <a:alpha val="14509"/>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 name="Google Shape;78;p70"/>
            <p:cNvSpPr/>
            <p:nvPr/>
          </p:nvSpPr>
          <p:spPr>
            <a:xfrm>
              <a:off x="7788222" y="1499242"/>
              <a:ext cx="1142236" cy="984686"/>
            </a:xfrm>
            <a:prstGeom prst="triangle">
              <a:avLst>
                <a:gd name="adj" fmla="val 50000"/>
              </a:avLst>
            </a:prstGeom>
            <a:noFill/>
            <a:ln w="12700" cap="flat" cmpd="sng">
              <a:solidFill>
                <a:srgbClr val="EB6625">
                  <a:alpha val="14509"/>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79" name="Google Shape;79;p7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EC6422"/>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7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SzPts val="3200"/>
              <a:buChar char="▪"/>
              <a:defRPr sz="3200"/>
            </a:lvl1pPr>
            <a:lvl2pPr marL="914400" lvl="1" indent="-406400" algn="l">
              <a:lnSpc>
                <a:spcPct val="90000"/>
              </a:lnSpc>
              <a:spcBef>
                <a:spcPts val="500"/>
              </a:spcBef>
              <a:spcAft>
                <a:spcPts val="0"/>
              </a:spcAft>
              <a:buSzPts val="2800"/>
              <a:buChar char="▪"/>
              <a:defRPr sz="2800"/>
            </a:lvl2pPr>
            <a:lvl3pPr marL="1371600" lvl="2" indent="-381000" algn="l">
              <a:lnSpc>
                <a:spcPct val="90000"/>
              </a:lnSpc>
              <a:spcBef>
                <a:spcPts val="500"/>
              </a:spcBef>
              <a:spcAft>
                <a:spcPts val="0"/>
              </a:spcAft>
              <a:buSzPts val="2400"/>
              <a:buChar char="▪"/>
              <a:defRPr sz="2400"/>
            </a:lvl3pPr>
            <a:lvl4pPr marL="1828800" lvl="3" indent="-355600" algn="l">
              <a:lnSpc>
                <a:spcPct val="90000"/>
              </a:lnSpc>
              <a:spcBef>
                <a:spcPts val="500"/>
              </a:spcBef>
              <a:spcAft>
                <a:spcPts val="0"/>
              </a:spcAft>
              <a:buSzPts val="2000"/>
              <a:buChar char="▪"/>
              <a:defRPr sz="2000"/>
            </a:lvl4pPr>
            <a:lvl5pPr marL="2286000" lvl="4" indent="-355600" algn="l">
              <a:lnSpc>
                <a:spcPct val="90000"/>
              </a:lnSpc>
              <a:spcBef>
                <a:spcPts val="500"/>
              </a:spcBef>
              <a:spcAft>
                <a:spcPts val="0"/>
              </a:spcAft>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81" name="Google Shape;81;p7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2" name="Google Shape;82;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3" name="Google Shape;83;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4" name="Google Shape;84;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5"/>
        <p:cNvGrpSpPr/>
        <p:nvPr/>
      </p:nvGrpSpPr>
      <p:grpSpPr>
        <a:xfrm>
          <a:off x="0" y="0"/>
          <a:ext cx="0" cy="0"/>
          <a:chOff x="0" y="0"/>
          <a:chExt cx="0" cy="0"/>
        </a:xfrm>
      </p:grpSpPr>
      <p:sp>
        <p:nvSpPr>
          <p:cNvPr id="86" name="Google Shape;86;p7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EC6422"/>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71"/>
          <p:cNvSpPr>
            <a:spLocks noGrp="1"/>
          </p:cNvSpPr>
          <p:nvPr>
            <p:ph type="pic" idx="2"/>
          </p:nvPr>
        </p:nvSpPr>
        <p:spPr>
          <a:xfrm>
            <a:off x="5183188" y="987425"/>
            <a:ext cx="6172200" cy="4873625"/>
          </a:xfrm>
          <a:prstGeom prst="rect">
            <a:avLst/>
          </a:prstGeom>
          <a:noFill/>
          <a:ln>
            <a:noFill/>
          </a:ln>
        </p:spPr>
      </p:sp>
      <p:sp>
        <p:nvSpPr>
          <p:cNvPr id="88" name="Google Shape;88;p7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9" name="Google Shape;89;p7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0" name="Google Shape;90;p7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1" name="Google Shape;91;p7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image" Target="../media/image2.png"/><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theme" Target="../theme/theme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8"/>
          <p:cNvSpPr/>
          <p:nvPr/>
        </p:nvSpPr>
        <p:spPr>
          <a:xfrm>
            <a:off x="0" y="-23150"/>
            <a:ext cx="12192000" cy="6881149"/>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1" name="Google Shape;11;p38" descr="Logo, company name&#10;&#10;Description automatically generated"/>
          <p:cNvPicPr preferRelativeResize="0"/>
          <p:nvPr/>
        </p:nvPicPr>
        <p:blipFill rotWithShape="1">
          <a:blip r:embed="rId13">
            <a:alphaModFix/>
          </a:blip>
          <a:srcRect/>
          <a:stretch/>
        </p:blipFill>
        <p:spPr>
          <a:xfrm>
            <a:off x="10534380" y="5979065"/>
            <a:ext cx="1397644" cy="739749"/>
          </a:xfrm>
          <a:prstGeom prst="rect">
            <a:avLst/>
          </a:prstGeom>
          <a:noFill/>
          <a:ln>
            <a:noFill/>
          </a:ln>
        </p:spPr>
      </p:pic>
      <p:sp>
        <p:nvSpPr>
          <p:cNvPr id="12" name="Google Shape;12;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EC6422"/>
              </a:buClr>
              <a:buSzPts val="3000"/>
              <a:buFont typeface="Arial"/>
              <a:buNone/>
              <a:defRPr sz="3000" b="1" i="0" u="none" strike="noStrike" cap="none">
                <a:solidFill>
                  <a:srgbClr val="EC642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38"/>
          <p:cNvSpPr txBox="1">
            <a:spLocks noGrp="1"/>
          </p:cNvSpPr>
          <p:nvPr>
            <p:ph type="body" idx="1"/>
          </p:nvPr>
        </p:nvSpPr>
        <p:spPr>
          <a:xfrm>
            <a:off x="838200" y="1825625"/>
            <a:ext cx="10515600" cy="3577515"/>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rgbClr val="EC6727"/>
              </a:buClr>
              <a:buSzPts val="2800"/>
              <a:buFont typeface="Noto Sans Symbols"/>
              <a:buChar char="▪"/>
              <a:defRPr sz="2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rgbClr val="EC6727"/>
              </a:buClr>
              <a:buSzPts val="2400"/>
              <a:buFont typeface="Noto Sans Symbols"/>
              <a:buChar char="▪"/>
              <a:defRPr sz="2400" b="0" i="0" u="none" strike="noStrike" cap="none">
                <a:solidFill>
                  <a:schemeClr val="lt1"/>
                </a:solidFill>
                <a:latin typeface="Arial"/>
                <a:ea typeface="Arial"/>
                <a:cs typeface="Arial"/>
                <a:sym typeface="Arial"/>
              </a:defRPr>
            </a:lvl2pPr>
            <a:lvl3pPr marL="1371600" marR="0" lvl="2" indent="-355600" algn="l" rtl="0">
              <a:lnSpc>
                <a:spcPct val="90000"/>
              </a:lnSpc>
              <a:spcBef>
                <a:spcPts val="500"/>
              </a:spcBef>
              <a:spcAft>
                <a:spcPts val="0"/>
              </a:spcAft>
              <a:buClr>
                <a:srgbClr val="EC6727"/>
              </a:buClr>
              <a:buSzPts val="2000"/>
              <a:buFont typeface="Noto Sans Symbols"/>
              <a:buChar char="▪"/>
              <a:defRPr sz="2000" b="0" i="0" u="none" strike="noStrike" cap="none">
                <a:solidFill>
                  <a:schemeClr val="lt1"/>
                </a:solidFill>
                <a:latin typeface="Arial"/>
                <a:ea typeface="Arial"/>
                <a:cs typeface="Arial"/>
                <a:sym typeface="Arial"/>
              </a:defRPr>
            </a:lvl3pPr>
            <a:lvl4pPr marL="1828800" marR="0" lvl="3" indent="-342900" algn="l" rtl="0">
              <a:lnSpc>
                <a:spcPct val="90000"/>
              </a:lnSpc>
              <a:spcBef>
                <a:spcPts val="500"/>
              </a:spcBef>
              <a:spcAft>
                <a:spcPts val="0"/>
              </a:spcAft>
              <a:buClr>
                <a:srgbClr val="EC6727"/>
              </a:buClr>
              <a:buSzPts val="1800"/>
              <a:buFont typeface="Noto Sans Symbols"/>
              <a:buChar char="▪"/>
              <a:defRPr sz="1800" b="0" i="0" u="none" strike="noStrike" cap="none">
                <a:solidFill>
                  <a:schemeClr val="lt1"/>
                </a:solidFill>
                <a:latin typeface="Arial"/>
                <a:ea typeface="Arial"/>
                <a:cs typeface="Arial"/>
                <a:sym typeface="Arial"/>
              </a:defRPr>
            </a:lvl4pPr>
            <a:lvl5pPr marL="2286000" marR="0" lvl="4" indent="-342900" algn="l" rtl="0">
              <a:lnSpc>
                <a:spcPct val="90000"/>
              </a:lnSpc>
              <a:spcBef>
                <a:spcPts val="500"/>
              </a:spcBef>
              <a:spcAft>
                <a:spcPts val="0"/>
              </a:spcAft>
              <a:buClr>
                <a:srgbClr val="EC6727"/>
              </a:buClr>
              <a:buSzPts val="1800"/>
              <a:buFont typeface="Noto Sans Symbols"/>
              <a:buChar char="▪"/>
              <a:defRPr sz="1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14" name="Google Shape;14;p38"/>
          <p:cNvCxnSpPr/>
          <p:nvPr/>
        </p:nvCxnSpPr>
        <p:spPr>
          <a:xfrm>
            <a:off x="331693" y="5772473"/>
            <a:ext cx="10242731" cy="0"/>
          </a:xfrm>
          <a:prstGeom prst="straightConnector1">
            <a:avLst/>
          </a:prstGeom>
          <a:noFill/>
          <a:ln w="28575" cap="flat" cmpd="sng">
            <a:solidFill>
              <a:srgbClr val="EC6422"/>
            </a:solidFill>
            <a:prstDash val="solid"/>
            <a:miter lim="800000"/>
            <a:headEnd type="none" w="sm" len="sm"/>
            <a:tailEnd type="none" w="sm" len="sm"/>
          </a:ln>
        </p:spPr>
      </p:cxnSp>
      <p:sp>
        <p:nvSpPr>
          <p:cNvPr id="15" name="Google Shape;15;p38"/>
          <p:cNvSpPr txBox="1"/>
          <p:nvPr/>
        </p:nvSpPr>
        <p:spPr>
          <a:xfrm>
            <a:off x="9806770" y="6241218"/>
            <a:ext cx="493060" cy="215444"/>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lt1"/>
              </a:buClr>
              <a:buSzPts val="750"/>
              <a:buFont typeface="Calibri"/>
              <a:buNone/>
            </a:pPr>
            <a:r>
              <a:rPr lang="en-US" sz="750" b="1" i="0" u="none" strike="noStrike" cap="none">
                <a:solidFill>
                  <a:schemeClr val="lt1"/>
                </a:solidFill>
                <a:latin typeface="Calibri"/>
                <a:ea typeface="Calibri"/>
                <a:cs typeface="Calibri"/>
                <a:sym typeface="Calibri"/>
              </a:rPr>
              <a:t>       </a:t>
            </a:r>
            <a:fld id="{00000000-1234-1234-1234-123412341234}" type="slidenum">
              <a:rPr lang="en-US" sz="750" b="1" i="0" u="none" strike="noStrike" cap="none">
                <a:solidFill>
                  <a:schemeClr val="lt1"/>
                </a:solidFill>
                <a:latin typeface="Calibri"/>
                <a:ea typeface="Calibri"/>
                <a:cs typeface="Calibri"/>
                <a:sym typeface="Calibri"/>
              </a:rPr>
              <a:t>‹#›</a:t>
            </a:fld>
            <a:endParaRPr sz="750" b="1" i="0" u="none" strike="noStrike" cap="none">
              <a:solidFill>
                <a:schemeClr val="lt1"/>
              </a:solidFill>
              <a:latin typeface="Calibri"/>
              <a:ea typeface="Calibri"/>
              <a:cs typeface="Calibri"/>
              <a:sym typeface="Calibri"/>
            </a:endParaRPr>
          </a:p>
        </p:txBody>
      </p:sp>
      <p:grpSp>
        <p:nvGrpSpPr>
          <p:cNvPr id="16" name="Google Shape;16;p38"/>
          <p:cNvGrpSpPr/>
          <p:nvPr/>
        </p:nvGrpSpPr>
        <p:grpSpPr>
          <a:xfrm rot="-5400000">
            <a:off x="8465681" y="1717218"/>
            <a:ext cx="1900172" cy="5552467"/>
            <a:chOff x="7788222" y="-853784"/>
            <a:chExt cx="1142236" cy="3337712"/>
          </a:xfrm>
        </p:grpSpPr>
        <p:sp>
          <p:nvSpPr>
            <p:cNvPr id="17" name="Google Shape;17;p38"/>
            <p:cNvSpPr/>
            <p:nvPr/>
          </p:nvSpPr>
          <p:spPr>
            <a:xfrm>
              <a:off x="7810052" y="322729"/>
              <a:ext cx="1098576" cy="1098576"/>
            </a:xfrm>
            <a:prstGeom prst="rect">
              <a:avLst/>
            </a:prstGeom>
            <a:noFill/>
            <a:ln w="12700" cap="flat" cmpd="sng">
              <a:solidFill>
                <a:srgbClr val="EB6625">
                  <a:alpha val="14509"/>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 name="Google Shape;18;p38"/>
            <p:cNvSpPr/>
            <p:nvPr/>
          </p:nvSpPr>
          <p:spPr>
            <a:xfrm>
              <a:off x="7790737" y="-853784"/>
              <a:ext cx="1098576" cy="1098576"/>
            </a:xfrm>
            <a:prstGeom prst="ellipse">
              <a:avLst/>
            </a:prstGeom>
            <a:noFill/>
            <a:ln w="12700" cap="flat" cmpd="sng">
              <a:solidFill>
                <a:srgbClr val="EB6625">
                  <a:alpha val="14509"/>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9;p38"/>
            <p:cNvSpPr/>
            <p:nvPr/>
          </p:nvSpPr>
          <p:spPr>
            <a:xfrm>
              <a:off x="7788222" y="1499242"/>
              <a:ext cx="1142236" cy="984686"/>
            </a:xfrm>
            <a:prstGeom prst="triangle">
              <a:avLst>
                <a:gd name="adj" fmla="val 50000"/>
              </a:avLst>
            </a:prstGeom>
            <a:noFill/>
            <a:ln w="12700" cap="flat" cmpd="sng">
              <a:solidFill>
                <a:srgbClr val="EB6625">
                  <a:alpha val="14509"/>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4"/>
        <p:cNvGrpSpPr/>
        <p:nvPr/>
      </p:nvGrpSpPr>
      <p:grpSpPr>
        <a:xfrm>
          <a:off x="0" y="0"/>
          <a:ext cx="0" cy="0"/>
          <a:chOff x="0" y="0"/>
          <a:chExt cx="0" cy="0"/>
        </a:xfrm>
      </p:grpSpPr>
      <p:sp>
        <p:nvSpPr>
          <p:cNvPr id="105" name="Google Shape;105;p40"/>
          <p:cNvSpPr/>
          <p:nvPr/>
        </p:nvSpPr>
        <p:spPr>
          <a:xfrm>
            <a:off x="0" y="-23150"/>
            <a:ext cx="12192000" cy="6881149"/>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06" name="Google Shape;106;p40" descr="Logo, company name&#10;&#10;Description automatically generated"/>
          <p:cNvPicPr preferRelativeResize="0"/>
          <p:nvPr/>
        </p:nvPicPr>
        <p:blipFill rotWithShape="1">
          <a:blip r:embed="rId4">
            <a:alphaModFix/>
          </a:blip>
          <a:srcRect/>
          <a:stretch/>
        </p:blipFill>
        <p:spPr>
          <a:xfrm>
            <a:off x="10534380" y="5979065"/>
            <a:ext cx="1397644" cy="739749"/>
          </a:xfrm>
          <a:prstGeom prst="rect">
            <a:avLst/>
          </a:prstGeom>
          <a:noFill/>
          <a:ln>
            <a:noFill/>
          </a:ln>
        </p:spPr>
      </p:pic>
      <p:sp>
        <p:nvSpPr>
          <p:cNvPr id="107" name="Google Shape;107;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EC6422"/>
              </a:buClr>
              <a:buSzPts val="3000"/>
              <a:buFont typeface="Arial"/>
              <a:buNone/>
              <a:defRPr sz="3000" b="1" i="0" u="none" strike="noStrike" cap="none">
                <a:solidFill>
                  <a:srgbClr val="EC642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8" name="Google Shape;108;p40"/>
          <p:cNvSpPr txBox="1">
            <a:spLocks noGrp="1"/>
          </p:cNvSpPr>
          <p:nvPr>
            <p:ph type="body" idx="1"/>
          </p:nvPr>
        </p:nvSpPr>
        <p:spPr>
          <a:xfrm>
            <a:off x="838200" y="1825625"/>
            <a:ext cx="10515600" cy="3577515"/>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rgbClr val="EC6727"/>
              </a:buClr>
              <a:buSzPts val="2800"/>
              <a:buFont typeface="Noto Sans Symbols"/>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rgbClr val="EC6727"/>
              </a:buClr>
              <a:buSzPts val="2400"/>
              <a:buFont typeface="Noto Sans Symbols"/>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rgbClr val="EC6727"/>
              </a:buClr>
              <a:buSzPts val="2000"/>
              <a:buFont typeface="Noto Sans Symbols"/>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rgbClr val="EC6727"/>
              </a:buClr>
              <a:buSzPts val="1800"/>
              <a:buFont typeface="Noto Sans Symbols"/>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rgbClr val="EC6727"/>
              </a:buClr>
              <a:buSzPts val="1800"/>
              <a:buFont typeface="Noto Sans Symbols"/>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cxnSp>
        <p:nvCxnSpPr>
          <p:cNvPr id="109" name="Google Shape;109;p40"/>
          <p:cNvCxnSpPr/>
          <p:nvPr/>
        </p:nvCxnSpPr>
        <p:spPr>
          <a:xfrm>
            <a:off x="331693" y="5772473"/>
            <a:ext cx="10242731" cy="0"/>
          </a:xfrm>
          <a:prstGeom prst="straightConnector1">
            <a:avLst/>
          </a:prstGeom>
          <a:noFill/>
          <a:ln w="28575" cap="flat" cmpd="sng">
            <a:solidFill>
              <a:srgbClr val="EC6422"/>
            </a:solidFill>
            <a:prstDash val="solid"/>
            <a:miter lim="800000"/>
            <a:headEnd type="none" w="sm" len="sm"/>
            <a:tailEnd type="none" w="sm" len="sm"/>
          </a:ln>
        </p:spPr>
      </p:cxnSp>
      <p:sp>
        <p:nvSpPr>
          <p:cNvPr id="110" name="Google Shape;110;p40"/>
          <p:cNvSpPr txBox="1"/>
          <p:nvPr/>
        </p:nvSpPr>
        <p:spPr>
          <a:xfrm>
            <a:off x="9806770" y="6241218"/>
            <a:ext cx="493060" cy="215444"/>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dk1"/>
              </a:buClr>
              <a:buSzPts val="750"/>
              <a:buFont typeface="Calibri"/>
              <a:buNone/>
            </a:pPr>
            <a:r>
              <a:rPr lang="en-US" sz="750" b="1" i="0" u="none" strike="noStrike">
                <a:solidFill>
                  <a:schemeClr val="dk1"/>
                </a:solidFill>
                <a:latin typeface="Calibri"/>
                <a:ea typeface="Calibri"/>
                <a:cs typeface="Calibri"/>
                <a:sym typeface="Calibri"/>
              </a:rPr>
              <a:t>       </a:t>
            </a:r>
            <a:fld id="{00000000-1234-1234-1234-123412341234}" type="slidenum">
              <a:rPr lang="en-US" sz="750" b="1" i="0" u="none" strike="noStrike">
                <a:solidFill>
                  <a:schemeClr val="dk1"/>
                </a:solidFill>
                <a:latin typeface="Calibri"/>
                <a:ea typeface="Calibri"/>
                <a:cs typeface="Calibri"/>
                <a:sym typeface="Calibri"/>
              </a:rPr>
              <a:t>‹#›</a:t>
            </a:fld>
            <a:endParaRPr sz="750" b="1">
              <a:solidFill>
                <a:schemeClr val="dk1"/>
              </a:solidFill>
              <a:latin typeface="Calibri"/>
              <a:ea typeface="Calibri"/>
              <a:cs typeface="Calibri"/>
              <a:sym typeface="Calibri"/>
            </a:endParaRPr>
          </a:p>
        </p:txBody>
      </p:sp>
      <p:grpSp>
        <p:nvGrpSpPr>
          <p:cNvPr id="111" name="Google Shape;111;p40"/>
          <p:cNvGrpSpPr/>
          <p:nvPr/>
        </p:nvGrpSpPr>
        <p:grpSpPr>
          <a:xfrm rot="-5400000">
            <a:off x="8465681" y="1717218"/>
            <a:ext cx="1900172" cy="5552467"/>
            <a:chOff x="7788222" y="-853784"/>
            <a:chExt cx="1142236" cy="3337712"/>
          </a:xfrm>
        </p:grpSpPr>
        <p:sp>
          <p:nvSpPr>
            <p:cNvPr id="112" name="Google Shape;112;p40"/>
            <p:cNvSpPr/>
            <p:nvPr/>
          </p:nvSpPr>
          <p:spPr>
            <a:xfrm>
              <a:off x="7810052" y="322729"/>
              <a:ext cx="1098576" cy="1098576"/>
            </a:xfrm>
            <a:prstGeom prst="rect">
              <a:avLst/>
            </a:prstGeom>
            <a:noFill/>
            <a:ln w="12700" cap="flat" cmpd="sng">
              <a:solidFill>
                <a:srgbClr val="EB6625">
                  <a:alpha val="14509"/>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 name="Google Shape;113;p40"/>
            <p:cNvSpPr/>
            <p:nvPr/>
          </p:nvSpPr>
          <p:spPr>
            <a:xfrm>
              <a:off x="7790737" y="-853784"/>
              <a:ext cx="1098576" cy="1098576"/>
            </a:xfrm>
            <a:prstGeom prst="ellipse">
              <a:avLst/>
            </a:prstGeom>
            <a:noFill/>
            <a:ln w="12700" cap="flat" cmpd="sng">
              <a:solidFill>
                <a:srgbClr val="EB6625">
                  <a:alpha val="14509"/>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 name="Google Shape;114;p40"/>
            <p:cNvSpPr/>
            <p:nvPr/>
          </p:nvSpPr>
          <p:spPr>
            <a:xfrm>
              <a:off x="7788222" y="1499242"/>
              <a:ext cx="1142236" cy="984686"/>
            </a:xfrm>
            <a:prstGeom prst="triangle">
              <a:avLst>
                <a:gd name="adj" fmla="val 50000"/>
              </a:avLst>
            </a:prstGeom>
            <a:noFill/>
            <a:ln w="12700" cap="flat" cmpd="sng">
              <a:solidFill>
                <a:srgbClr val="EB6625">
                  <a:alpha val="14509"/>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661" r:id="rId1"/>
    <p:sldLayoutId id="2147483662"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2"/>
        <p:cNvGrpSpPr/>
        <p:nvPr/>
      </p:nvGrpSpPr>
      <p:grpSpPr>
        <a:xfrm>
          <a:off x="0" y="0"/>
          <a:ext cx="0" cy="0"/>
          <a:chOff x="0" y="0"/>
          <a:chExt cx="0" cy="0"/>
        </a:xfrm>
      </p:grpSpPr>
      <p:sp>
        <p:nvSpPr>
          <p:cNvPr id="133" name="Google Shape;133;p43"/>
          <p:cNvSpPr txBox="1">
            <a:spLocks noGrp="1"/>
          </p:cNvSpPr>
          <p:nvPr>
            <p:ph type="title"/>
          </p:nvPr>
        </p:nvSpPr>
        <p:spPr>
          <a:xfrm>
            <a:off x="360000" y="197225"/>
            <a:ext cx="11460525" cy="720000"/>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Clr>
                <a:schemeClr val="accent1"/>
              </a:buClr>
              <a:buSzPts val="2100"/>
              <a:buFont typeface="Arial"/>
              <a:buNone/>
              <a:defRPr sz="2100" b="1" i="0" u="none" strike="noStrike" cap="none">
                <a:solidFill>
                  <a:schemeClr val="accen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4" name="Google Shape;134;p43"/>
          <p:cNvSpPr txBox="1">
            <a:spLocks noGrp="1"/>
          </p:cNvSpPr>
          <p:nvPr>
            <p:ph type="body" idx="1"/>
          </p:nvPr>
        </p:nvSpPr>
        <p:spPr>
          <a:xfrm>
            <a:off x="368302" y="1268413"/>
            <a:ext cx="11452225" cy="4716462"/>
          </a:xfrm>
          <a:prstGeom prst="rect">
            <a:avLst/>
          </a:prstGeom>
          <a:noFill/>
          <a:ln>
            <a:noFill/>
          </a:ln>
        </p:spPr>
        <p:txBody>
          <a:bodyPr spcFirstLastPara="1" wrap="square" lIns="0" tIns="45700" rIns="91425" bIns="45700" anchor="t" anchorCtr="0">
            <a:noAutofit/>
          </a:bodyPr>
          <a:lstStyle>
            <a:lvl1pPr marL="457200" marR="0" lvl="0" indent="-314325" algn="l" rtl="0">
              <a:lnSpc>
                <a:spcPct val="120000"/>
              </a:lnSpc>
              <a:spcBef>
                <a:spcPts val="22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1pPr>
            <a:lvl2pPr marL="914400" marR="0" lvl="1" indent="-304800" algn="l" rtl="0">
              <a:lnSpc>
                <a:spcPct val="120000"/>
              </a:lnSpc>
              <a:spcBef>
                <a:spcPts val="225"/>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295275" algn="l" rtl="0">
              <a:lnSpc>
                <a:spcPct val="120000"/>
              </a:lnSpc>
              <a:spcBef>
                <a:spcPts val="225"/>
              </a:spcBef>
              <a:spcAft>
                <a:spcPts val="0"/>
              </a:spcAft>
              <a:buClr>
                <a:schemeClr val="dk1"/>
              </a:buClr>
              <a:buSzPts val="1050"/>
              <a:buFont typeface="Arial"/>
              <a:buChar char="•"/>
              <a:defRPr sz="1050" b="0" i="0" u="none" strike="noStrike" cap="none">
                <a:solidFill>
                  <a:schemeClr val="dk1"/>
                </a:solidFill>
                <a:latin typeface="Arial"/>
                <a:ea typeface="Arial"/>
                <a:cs typeface="Arial"/>
                <a:sym typeface="Arial"/>
              </a:defRPr>
            </a:lvl3pPr>
            <a:lvl4pPr marL="1828800" marR="0" lvl="3" indent="-285750" algn="l" rtl="0">
              <a:lnSpc>
                <a:spcPct val="120000"/>
              </a:lnSpc>
              <a:spcBef>
                <a:spcPts val="225"/>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4pPr>
            <a:lvl5pPr marL="2286000" marR="0" lvl="4" indent="-276225" algn="l" rtl="0">
              <a:lnSpc>
                <a:spcPct val="120000"/>
              </a:lnSpc>
              <a:spcBef>
                <a:spcPts val="225"/>
              </a:spcBef>
              <a:spcAft>
                <a:spcPts val="0"/>
              </a:spcAft>
              <a:buClr>
                <a:schemeClr val="dk1"/>
              </a:buClr>
              <a:buSzPts val="750"/>
              <a:buFont typeface="Arial"/>
              <a:buChar char="•"/>
              <a:defRPr sz="750" b="0" i="0" u="none" strike="noStrike" cap="none">
                <a:solidFill>
                  <a:schemeClr val="dk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135" name="Google Shape;135;p43"/>
          <p:cNvSpPr txBox="1"/>
          <p:nvPr/>
        </p:nvSpPr>
        <p:spPr>
          <a:xfrm>
            <a:off x="10784543" y="6360871"/>
            <a:ext cx="493060" cy="215444"/>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2"/>
              </a:buClr>
              <a:buSzPts val="750"/>
              <a:buFont typeface="Arial"/>
              <a:buNone/>
            </a:pPr>
            <a:r>
              <a:rPr lang="en-US" sz="750" b="1" i="0" u="none" strike="noStrike">
                <a:solidFill>
                  <a:schemeClr val="accent2"/>
                </a:solidFill>
                <a:latin typeface="Arial"/>
                <a:ea typeface="Arial"/>
                <a:cs typeface="Arial"/>
                <a:sym typeface="Arial"/>
              </a:rPr>
              <a:t>       </a:t>
            </a:r>
            <a:fld id="{00000000-1234-1234-1234-123412341234}" type="slidenum">
              <a:rPr lang="en-US" sz="750" b="1" i="0" u="none" strike="noStrike">
                <a:solidFill>
                  <a:srgbClr val="1E1E1E"/>
                </a:solidFill>
                <a:latin typeface="Arial"/>
                <a:ea typeface="Arial"/>
                <a:cs typeface="Arial"/>
                <a:sym typeface="Arial"/>
              </a:rPr>
              <a:t>‹#›</a:t>
            </a:fld>
            <a:endParaRPr sz="750" b="1">
              <a:solidFill>
                <a:srgbClr val="1E1E1E"/>
              </a:solidFill>
              <a:latin typeface="Arial"/>
              <a:ea typeface="Arial"/>
              <a:cs typeface="Arial"/>
              <a:sym typeface="Arial"/>
            </a:endParaRPr>
          </a:p>
        </p:txBody>
      </p:sp>
      <p:cxnSp>
        <p:nvCxnSpPr>
          <p:cNvPr id="136" name="Google Shape;136;p43"/>
          <p:cNvCxnSpPr/>
          <p:nvPr/>
        </p:nvCxnSpPr>
        <p:spPr>
          <a:xfrm>
            <a:off x="368301" y="6203579"/>
            <a:ext cx="10891371" cy="0"/>
          </a:xfrm>
          <a:prstGeom prst="straightConnector1">
            <a:avLst/>
          </a:prstGeom>
          <a:noFill/>
          <a:ln w="28575" cap="flat" cmpd="sng">
            <a:solidFill>
              <a:schemeClr val="accent1"/>
            </a:solidFill>
            <a:prstDash val="solid"/>
            <a:miter lim="800000"/>
            <a:headEnd type="none" w="sm" len="sm"/>
            <a:tailEnd type="none" w="sm" len="sm"/>
          </a:ln>
        </p:spPr>
      </p:cxnSp>
      <p:pic>
        <p:nvPicPr>
          <p:cNvPr id="137" name="Google Shape;137;p43"/>
          <p:cNvPicPr preferRelativeResize="0"/>
          <p:nvPr/>
        </p:nvPicPr>
        <p:blipFill rotWithShape="1">
          <a:blip r:embed="rId21">
            <a:alphaModFix/>
          </a:blip>
          <a:srcRect/>
          <a:stretch/>
        </p:blipFill>
        <p:spPr>
          <a:xfrm>
            <a:off x="11494905" y="6186561"/>
            <a:ext cx="508839" cy="51028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770">
          <p15:clr>
            <a:srgbClr val="F26B43"/>
          </p15:clr>
        </p15:guide>
        <p15:guide id="2" pos="232">
          <p15:clr>
            <a:srgbClr val="F26B43"/>
          </p15:clr>
        </p15:guide>
        <p15:guide id="3" pos="7447">
          <p15:clr>
            <a:srgbClr val="F26B43"/>
          </p15:clr>
        </p15:guide>
        <p15:guide id="4" orient="horz" pos="79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jpg"/></Relationships>
</file>

<file path=ppt/slides/_rels/slide2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slide" Target="slide20.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5.png"/><Relationship Id="rId4"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7.png"/><Relationship Id="rId4"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1.png"/><Relationship Id="rId4" Type="http://schemas.openxmlformats.org/officeDocument/2006/relationships/notesSlide" Target="../notesSlides/notesSlide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pic>
        <p:nvPicPr>
          <p:cNvPr id="427" name="Google Shape;427;p1"/>
          <p:cNvPicPr preferRelativeResize="0"/>
          <p:nvPr/>
        </p:nvPicPr>
        <p:blipFill rotWithShape="1">
          <a:blip r:embed="rId3">
            <a:alphaModFix/>
          </a:blip>
          <a:srcRect l="12491" r="4812"/>
          <a:stretch/>
        </p:blipFill>
        <p:spPr>
          <a:xfrm>
            <a:off x="-119929" y="-207776"/>
            <a:ext cx="9399385" cy="7203533"/>
          </a:xfrm>
          <a:prstGeom prst="rect">
            <a:avLst/>
          </a:prstGeom>
          <a:noFill/>
          <a:ln>
            <a:noFill/>
          </a:ln>
        </p:spPr>
      </p:pic>
      <p:sp>
        <p:nvSpPr>
          <p:cNvPr id="428" name="Google Shape;428;p1"/>
          <p:cNvSpPr/>
          <p:nvPr/>
        </p:nvSpPr>
        <p:spPr>
          <a:xfrm flipH="1">
            <a:off x="-119930" y="-207778"/>
            <a:ext cx="12311927" cy="7203533"/>
          </a:xfrm>
          <a:prstGeom prst="rect">
            <a:avLst/>
          </a:prstGeom>
          <a:gradFill>
            <a:gsLst>
              <a:gs pos="0">
                <a:srgbClr val="000000"/>
              </a:gs>
              <a:gs pos="51000">
                <a:srgbClr val="000000"/>
              </a:gs>
              <a:gs pos="77000">
                <a:srgbClr val="000000">
                  <a:alpha val="34509"/>
                </a:srgbClr>
              </a:gs>
              <a:gs pos="100000">
                <a:srgbClr val="000000">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29" name="Google Shape;429;p1"/>
          <p:cNvPicPr preferRelativeResize="0"/>
          <p:nvPr/>
        </p:nvPicPr>
        <p:blipFill rotWithShape="1">
          <a:blip r:embed="rId4">
            <a:alphaModFix/>
          </a:blip>
          <a:srcRect/>
          <a:stretch/>
        </p:blipFill>
        <p:spPr>
          <a:xfrm>
            <a:off x="10116459" y="5889408"/>
            <a:ext cx="1419420" cy="609167"/>
          </a:xfrm>
          <a:prstGeom prst="rect">
            <a:avLst/>
          </a:prstGeom>
          <a:noFill/>
          <a:ln>
            <a:noFill/>
          </a:ln>
        </p:spPr>
      </p:pic>
      <p:sp>
        <p:nvSpPr>
          <p:cNvPr id="430" name="Google Shape;430;p1"/>
          <p:cNvSpPr txBox="1"/>
          <p:nvPr/>
        </p:nvSpPr>
        <p:spPr>
          <a:xfrm>
            <a:off x="5774586" y="2723423"/>
            <a:ext cx="633167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F26522"/>
                </a:solidFill>
                <a:latin typeface="Arial"/>
                <a:ea typeface="Arial"/>
                <a:cs typeface="Arial"/>
                <a:sym typeface="Arial"/>
              </a:rPr>
              <a:t>Digital systems </a:t>
            </a:r>
            <a:endParaRPr/>
          </a:p>
        </p:txBody>
      </p:sp>
      <p:pic>
        <p:nvPicPr>
          <p:cNvPr id="431" name="Google Shape;431;p1" descr="Logo, company name&#10;&#10;Description automatically generated"/>
          <p:cNvPicPr preferRelativeResize="0"/>
          <p:nvPr/>
        </p:nvPicPr>
        <p:blipFill rotWithShape="1">
          <a:blip r:embed="rId5">
            <a:alphaModFix/>
          </a:blip>
          <a:srcRect/>
          <a:stretch/>
        </p:blipFill>
        <p:spPr>
          <a:xfrm>
            <a:off x="7910773" y="298831"/>
            <a:ext cx="3625106" cy="1917985"/>
          </a:xfrm>
          <a:prstGeom prst="rect">
            <a:avLst/>
          </a:prstGeom>
          <a:noFill/>
          <a:ln>
            <a:noFill/>
          </a:ln>
        </p:spPr>
      </p:pic>
      <p:sp>
        <p:nvSpPr>
          <p:cNvPr id="432" name="Google Shape;432;p1"/>
          <p:cNvSpPr txBox="1">
            <a:spLocks noGrp="1"/>
          </p:cNvSpPr>
          <p:nvPr>
            <p:ph type="subTitle" idx="1"/>
          </p:nvPr>
        </p:nvSpPr>
        <p:spPr>
          <a:xfrm>
            <a:off x="5860329" y="4029192"/>
            <a:ext cx="6896100" cy="16557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000"/>
              <a:buNone/>
            </a:pPr>
            <a:r>
              <a:rPr lang="en-US" sz="2000" b="1"/>
              <a:t>Led by: Professor. Arnesh Telukdarie</a:t>
            </a:r>
            <a:endParaRPr/>
          </a:p>
          <a:p>
            <a:pPr marL="0" lvl="0" indent="0" algn="l" rtl="0">
              <a:lnSpc>
                <a:spcPct val="90000"/>
              </a:lnSpc>
              <a:spcBef>
                <a:spcPts val="1000"/>
              </a:spcBef>
              <a:spcAft>
                <a:spcPts val="0"/>
              </a:spcAft>
              <a:buSzPts val="2000"/>
              <a:buNone/>
            </a:pPr>
            <a:r>
              <a:rPr lang="en-US" sz="2000"/>
              <a:t>Johannesburg Business School</a:t>
            </a:r>
            <a:endParaRPr/>
          </a:p>
          <a:p>
            <a:pPr marL="0" lvl="0" indent="0" algn="l" rtl="0">
              <a:lnSpc>
                <a:spcPct val="90000"/>
              </a:lnSpc>
              <a:spcBef>
                <a:spcPts val="1000"/>
              </a:spcBef>
              <a:spcAft>
                <a:spcPts val="0"/>
              </a:spcAft>
              <a:buSzPts val="100"/>
              <a:buNone/>
            </a:pPr>
            <a:endParaRPr sz="100"/>
          </a:p>
          <a:p>
            <a:pPr marL="0" lvl="0" indent="0" algn="l" rtl="0">
              <a:lnSpc>
                <a:spcPct val="90000"/>
              </a:lnSpc>
              <a:spcBef>
                <a:spcPts val="1000"/>
              </a:spcBef>
              <a:spcAft>
                <a:spcPts val="0"/>
              </a:spcAft>
              <a:buSzPts val="2000"/>
              <a:buNone/>
            </a:pPr>
            <a:r>
              <a:rPr lang="en-US" sz="2000"/>
              <a:t>November 2022</a:t>
            </a:r>
            <a:endParaRPr/>
          </a:p>
        </p:txBody>
      </p:sp>
      <p:cxnSp>
        <p:nvCxnSpPr>
          <p:cNvPr id="433" name="Google Shape;433;p1"/>
          <p:cNvCxnSpPr/>
          <p:nvPr/>
        </p:nvCxnSpPr>
        <p:spPr>
          <a:xfrm>
            <a:off x="5860329" y="3824737"/>
            <a:ext cx="6331671" cy="0"/>
          </a:xfrm>
          <a:prstGeom prst="straightConnector1">
            <a:avLst/>
          </a:prstGeom>
          <a:noFill/>
          <a:ln w="28575" cap="flat" cmpd="sng">
            <a:solidFill>
              <a:srgbClr val="F26522"/>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30"/>
                                        </p:tgtEl>
                                        <p:attrNameLst>
                                          <p:attrName>style.visibility</p:attrName>
                                        </p:attrNameLst>
                                      </p:cBhvr>
                                      <p:to>
                                        <p:strVal val="visible"/>
                                      </p:to>
                                    </p:set>
                                    <p:anim calcmode="lin" valueType="num">
                                      <p:cBhvr additive="base">
                                        <p:cTn id="7" dur="500"/>
                                        <p:tgtEl>
                                          <p:spTgt spid="430"/>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32">
                                            <p:txEl>
                                              <p:pRg st="0" end="0"/>
                                            </p:txEl>
                                          </p:spTgt>
                                        </p:tgtEl>
                                        <p:attrNameLst>
                                          <p:attrName>style.visibility</p:attrName>
                                        </p:attrNameLst>
                                      </p:cBhvr>
                                      <p:to>
                                        <p:strVal val="visible"/>
                                      </p:to>
                                    </p:set>
                                    <p:animEffect transition="in" filter="fade">
                                      <p:cBhvr>
                                        <p:cTn id="11" dur="500"/>
                                        <p:tgtEl>
                                          <p:spTgt spid="432">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32">
                                            <p:txEl>
                                              <p:pRg st="1" end="1"/>
                                            </p:txEl>
                                          </p:spTgt>
                                        </p:tgtEl>
                                        <p:attrNameLst>
                                          <p:attrName>style.visibility</p:attrName>
                                        </p:attrNameLst>
                                      </p:cBhvr>
                                      <p:to>
                                        <p:strVal val="visible"/>
                                      </p:to>
                                    </p:set>
                                    <p:animEffect transition="in" filter="fade">
                                      <p:cBhvr>
                                        <p:cTn id="15" dur="500"/>
                                        <p:tgtEl>
                                          <p:spTgt spid="432">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32">
                                            <p:txEl>
                                              <p:pRg st="2" end="2"/>
                                            </p:txEl>
                                          </p:spTgt>
                                        </p:tgtEl>
                                        <p:attrNameLst>
                                          <p:attrName>style.visibility</p:attrName>
                                        </p:attrNameLst>
                                      </p:cBhvr>
                                      <p:to>
                                        <p:strVal val="visible"/>
                                      </p:to>
                                    </p:set>
                                    <p:animEffect transition="in" filter="fade">
                                      <p:cBhvr>
                                        <p:cTn id="19" dur="500"/>
                                        <p:tgtEl>
                                          <p:spTgt spid="432">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32">
                                            <p:txEl>
                                              <p:pRg st="3" end="3"/>
                                            </p:txEl>
                                          </p:spTgt>
                                        </p:tgtEl>
                                        <p:attrNameLst>
                                          <p:attrName>style.visibility</p:attrName>
                                        </p:attrNameLst>
                                      </p:cBhvr>
                                      <p:to>
                                        <p:strVal val="visible"/>
                                      </p:to>
                                    </p:set>
                                    <p:animEffect transition="in" filter="fade">
                                      <p:cBhvr>
                                        <p:cTn id="23" dur="500"/>
                                        <p:tgtEl>
                                          <p:spTgt spid="432">
                                            <p:txEl>
                                              <p:pRg st="3" end="3"/>
                                            </p:txEl>
                                          </p:spTgt>
                                        </p:tgtEl>
                                      </p:cBhvr>
                                    </p:animEffect>
                                  </p:childTnLst>
                                </p:cTn>
                              </p:par>
                            </p:childTnLst>
                          </p:cTn>
                        </p:par>
                        <p:par>
                          <p:cTn id="24" fill="hold">
                            <p:stCondLst>
                              <p:cond delay="2500"/>
                            </p:stCondLst>
                            <p:childTnLst>
                              <p:par>
                                <p:cTn id="25" presetID="23" presetClass="entr" presetSubtype="16" fill="hold" nodeType="afterEffect">
                                  <p:stCondLst>
                                    <p:cond delay="0"/>
                                  </p:stCondLst>
                                  <p:childTnLst>
                                    <p:set>
                                      <p:cBhvr>
                                        <p:cTn id="26" dur="1" fill="hold">
                                          <p:stCondLst>
                                            <p:cond delay="0"/>
                                          </p:stCondLst>
                                        </p:cTn>
                                        <p:tgtEl>
                                          <p:spTgt spid="433"/>
                                        </p:tgtEl>
                                        <p:attrNameLst>
                                          <p:attrName>style.visibility</p:attrName>
                                        </p:attrNameLst>
                                      </p:cBhvr>
                                      <p:to>
                                        <p:strVal val="visible"/>
                                      </p:to>
                                    </p:set>
                                    <p:anim calcmode="lin" valueType="num">
                                      <p:cBhvr additive="base">
                                        <p:cTn id="27" dur="500"/>
                                        <p:tgtEl>
                                          <p:spTgt spid="433"/>
                                        </p:tgtEl>
                                        <p:attrNameLst>
                                          <p:attrName>ppt_w</p:attrName>
                                        </p:attrNameLst>
                                      </p:cBhvr>
                                      <p:tavLst>
                                        <p:tav tm="0">
                                          <p:val>
                                            <p:strVal val="0"/>
                                          </p:val>
                                        </p:tav>
                                        <p:tav tm="100000">
                                          <p:val>
                                            <p:strVal val="#ppt_w"/>
                                          </p:val>
                                        </p:tav>
                                      </p:tavLst>
                                    </p:anim>
                                    <p:anim calcmode="lin" valueType="num">
                                      <p:cBhvr additive="base">
                                        <p:cTn id="28" dur="500"/>
                                        <p:tgtEl>
                                          <p:spTgt spid="43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6"/>
        <p:cNvGrpSpPr/>
        <p:nvPr/>
      </p:nvGrpSpPr>
      <p:grpSpPr>
        <a:xfrm>
          <a:off x="0" y="0"/>
          <a:ext cx="0" cy="0"/>
          <a:chOff x="0" y="0"/>
          <a:chExt cx="0" cy="0"/>
        </a:xfrm>
      </p:grpSpPr>
      <p:sp>
        <p:nvSpPr>
          <p:cNvPr id="577" name="Google Shape;577;p1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578" name="Google Shape;578;p10"/>
          <p:cNvGrpSpPr/>
          <p:nvPr/>
        </p:nvGrpSpPr>
        <p:grpSpPr>
          <a:xfrm>
            <a:off x="0" y="0"/>
            <a:ext cx="12192000" cy="6858000"/>
            <a:chOff x="0" y="0"/>
            <a:chExt cx="12192000" cy="6858000"/>
          </a:xfrm>
        </p:grpSpPr>
        <p:sp>
          <p:nvSpPr>
            <p:cNvPr id="579" name="Google Shape;579;p10"/>
            <p:cNvSpPr/>
            <p:nvPr/>
          </p:nvSpPr>
          <p:spPr>
            <a:xfrm>
              <a:off x="0" y="0"/>
              <a:ext cx="12192000" cy="6858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0" name="Google Shape;580;p10"/>
            <p:cNvSpPr/>
            <p:nvPr/>
          </p:nvSpPr>
          <p:spPr>
            <a:xfrm>
              <a:off x="0" y="0"/>
              <a:ext cx="12192000" cy="6858000"/>
            </a:xfrm>
            <a:prstGeom prst="rect">
              <a:avLst/>
            </a:prstGeom>
            <a:solidFill>
              <a:srgbClr val="BF9000">
                <a:alpha val="666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581" name="Google Shape;581;p10"/>
          <p:cNvSpPr/>
          <p:nvPr/>
        </p:nvSpPr>
        <p:spPr>
          <a:xfrm>
            <a:off x="550862" y="549276"/>
            <a:ext cx="7200149" cy="5759449"/>
          </a:xfrm>
          <a:prstGeom prst="rect">
            <a:avLst/>
          </a:prstGeom>
          <a:solidFill>
            <a:schemeClr val="lt1"/>
          </a:solidFill>
          <a:ln>
            <a:noFill/>
          </a:ln>
          <a:effectLst>
            <a:outerShdw blurRad="508000" dist="101600" dir="5400000" algn="tl"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2" name="Google Shape;582;p10"/>
          <p:cNvSpPr txBox="1">
            <a:spLocks noGrp="1"/>
          </p:cNvSpPr>
          <p:nvPr>
            <p:ph type="title"/>
          </p:nvPr>
        </p:nvSpPr>
        <p:spPr>
          <a:xfrm>
            <a:off x="1014613" y="989557"/>
            <a:ext cx="6557149" cy="53975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EC6422"/>
              </a:buClr>
              <a:buSzPts val="2000"/>
              <a:buFont typeface="Times New Roman"/>
              <a:buNone/>
            </a:pPr>
            <a:r>
              <a:rPr lang="en-US" sz="2000">
                <a:latin typeface="Times New Roman"/>
                <a:ea typeface="Times New Roman"/>
                <a:cs typeface="Times New Roman"/>
                <a:sym typeface="Times New Roman"/>
              </a:rPr>
              <a:t>      Spaghetti integration of standalone business systems</a:t>
            </a:r>
            <a:endParaRPr sz="2000"/>
          </a:p>
        </p:txBody>
      </p:sp>
      <p:grpSp>
        <p:nvGrpSpPr>
          <p:cNvPr id="583" name="Google Shape;583;p10"/>
          <p:cNvGrpSpPr/>
          <p:nvPr/>
        </p:nvGrpSpPr>
        <p:grpSpPr>
          <a:xfrm>
            <a:off x="550863" y="1846203"/>
            <a:ext cx="7200900" cy="4462522"/>
            <a:chOff x="4656138" y="0"/>
            <a:chExt cx="6983409" cy="6308725"/>
          </a:xfrm>
        </p:grpSpPr>
        <p:sp>
          <p:nvSpPr>
            <p:cNvPr id="584" name="Google Shape;584;p10"/>
            <p:cNvSpPr/>
            <p:nvPr/>
          </p:nvSpPr>
          <p:spPr>
            <a:xfrm flipH="1">
              <a:off x="4656138" y="0"/>
              <a:ext cx="6982794" cy="6308725"/>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85" name="Google Shape;585;p10"/>
            <p:cNvSpPr/>
            <p:nvPr/>
          </p:nvSpPr>
          <p:spPr>
            <a:xfrm flipH="1">
              <a:off x="4656138" y="0"/>
              <a:ext cx="6983409" cy="6308725"/>
            </a:xfrm>
            <a:prstGeom prst="rect">
              <a:avLst/>
            </a:prstGeom>
            <a:solidFill>
              <a:srgbClr val="BF9000">
                <a:alpha val="666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86" name="Google Shape;586;p10"/>
            <p:cNvSpPr/>
            <p:nvPr/>
          </p:nvSpPr>
          <p:spPr>
            <a:xfrm flipH="1">
              <a:off x="4656138" y="0"/>
              <a:ext cx="6983409" cy="6308725"/>
            </a:xfrm>
            <a:prstGeom prst="rect">
              <a:avLst/>
            </a:prstGeom>
            <a:solidFill>
              <a:schemeClr val="lt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pic>
        <p:nvPicPr>
          <p:cNvPr id="587" name="Google Shape;587;p10"/>
          <p:cNvPicPr preferRelativeResize="0"/>
          <p:nvPr/>
        </p:nvPicPr>
        <p:blipFill rotWithShape="1">
          <a:blip r:embed="rId3">
            <a:alphaModFix/>
          </a:blip>
          <a:srcRect/>
          <a:stretch/>
        </p:blipFill>
        <p:spPr>
          <a:xfrm>
            <a:off x="730863" y="2134795"/>
            <a:ext cx="6840900" cy="388380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91"/>
        <p:cNvGrpSpPr/>
        <p:nvPr/>
      </p:nvGrpSpPr>
      <p:grpSpPr>
        <a:xfrm>
          <a:off x="0" y="0"/>
          <a:ext cx="0" cy="0"/>
          <a:chOff x="0" y="0"/>
          <a:chExt cx="0" cy="0"/>
        </a:xfrm>
      </p:grpSpPr>
      <p:sp>
        <p:nvSpPr>
          <p:cNvPr id="592" name="Google Shape;592;p11"/>
          <p:cNvSpPr txBox="1">
            <a:spLocks noGrp="1"/>
          </p:cNvSpPr>
          <p:nvPr>
            <p:ph type="title"/>
          </p:nvPr>
        </p:nvSpPr>
        <p:spPr>
          <a:xfrm>
            <a:off x="1514292" y="513612"/>
            <a:ext cx="9894133" cy="103121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EC6422"/>
              </a:buClr>
              <a:buSzPts val="3000"/>
              <a:buFont typeface="Arial"/>
              <a:buNone/>
            </a:pPr>
            <a:r>
              <a:rPr lang="en-US"/>
              <a:t>Rand Refinery (Systems integration)</a:t>
            </a:r>
            <a:endParaRPr/>
          </a:p>
        </p:txBody>
      </p:sp>
      <p:sp>
        <p:nvSpPr>
          <p:cNvPr id="593" name="Google Shape;593;p11"/>
          <p:cNvSpPr/>
          <p:nvPr/>
        </p:nvSpPr>
        <p:spPr>
          <a:xfrm rot="10800000">
            <a:off x="780154" y="1884045"/>
            <a:ext cx="3275668" cy="2853308"/>
          </a:xfrm>
          <a:custGeom>
            <a:avLst/>
            <a:gdLst/>
            <a:ahLst/>
            <a:cxnLst/>
            <a:rect l="l" t="t" r="r" b="b"/>
            <a:pathLst>
              <a:path w="3275668" h="2853308" extrusionOk="0">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1"/>
          <p:cNvSpPr/>
          <p:nvPr/>
        </p:nvSpPr>
        <p:spPr>
          <a:xfrm>
            <a:off x="4055822" y="3222529"/>
            <a:ext cx="3242952" cy="2828156"/>
          </a:xfrm>
          <a:custGeom>
            <a:avLst/>
            <a:gdLst/>
            <a:ahLst/>
            <a:cxnLst/>
            <a:rect l="l" t="t" r="r" b="b"/>
            <a:pathLst>
              <a:path w="3242952" h="2828156" extrusionOk="0">
                <a:moveTo>
                  <a:pt x="2837178" y="0"/>
                </a:moveTo>
                <a:lnTo>
                  <a:pt x="3242952" y="0"/>
                </a:lnTo>
                <a:lnTo>
                  <a:pt x="3242952" y="2828156"/>
                </a:lnTo>
                <a:lnTo>
                  <a:pt x="0" y="2828156"/>
                </a:lnTo>
                <a:lnTo>
                  <a:pt x="0" y="2442859"/>
                </a:lnTo>
                <a:lnTo>
                  <a:pt x="2837178" y="2443295"/>
                </a:lnTo>
                <a:close/>
              </a:path>
            </a:pathLst>
          </a:custGeom>
          <a:solidFill>
            <a:srgbClr val="4C4C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95" name="Google Shape;595;p11"/>
          <p:cNvSpPr txBox="1">
            <a:spLocks noGrp="1"/>
          </p:cNvSpPr>
          <p:nvPr>
            <p:ph type="body" idx="1"/>
          </p:nvPr>
        </p:nvSpPr>
        <p:spPr>
          <a:xfrm>
            <a:off x="7781373" y="2279151"/>
            <a:ext cx="3627063" cy="3387145"/>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SzPts val="2400"/>
              <a:buChar char="▪"/>
            </a:pPr>
            <a:r>
              <a:rPr lang="en-US" sz="2400"/>
              <a:t>Integration of different business layers for automated workflow.</a:t>
            </a:r>
            <a:endParaRPr/>
          </a:p>
        </p:txBody>
      </p:sp>
      <p:sp>
        <p:nvSpPr>
          <p:cNvPr id="596" name="Google Shape;596;p11"/>
          <p:cNvSpPr/>
          <p:nvPr/>
        </p:nvSpPr>
        <p:spPr>
          <a:xfrm>
            <a:off x="0" y="0"/>
            <a:ext cx="12192000" cy="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aphicFrame>
        <p:nvGraphicFramePr>
          <p:cNvPr id="597" name="Google Shape;597;p11"/>
          <p:cNvGraphicFramePr/>
          <p:nvPr/>
        </p:nvGraphicFramePr>
        <p:xfrm>
          <a:off x="1175871" y="2279151"/>
          <a:ext cx="5721318" cy="3248025"/>
        </p:xfrm>
        <a:graphic>
          <a:graphicData uri="http://schemas.openxmlformats.org/presentationml/2006/ole">
            <mc:AlternateContent xmlns:mc="http://schemas.openxmlformats.org/markup-compatibility/2006">
              <mc:Choice xmlns:v="urn:schemas-microsoft-com:vml" Requires="v">
                <p:oleObj r:id="rId3" imgW="5721318" imgH="3248025" progId="Visio.Drawing.15">
                  <p:embed/>
                </p:oleObj>
              </mc:Choice>
              <mc:Fallback>
                <p:oleObj r:id="rId3" imgW="5721318" imgH="3248025" progId="Visio.Drawing.15">
                  <p:embed/>
                  <p:pic>
                    <p:nvPicPr>
                      <p:cNvPr id="597" name="Google Shape;597;p11"/>
                      <p:cNvPicPr preferRelativeResize="0"/>
                      <p:nvPr/>
                    </p:nvPicPr>
                    <p:blipFill rotWithShape="1">
                      <a:blip r:embed="rId4">
                        <a:alphaModFix/>
                      </a:blip>
                      <a:srcRect/>
                      <a:stretch/>
                    </p:blipFill>
                    <p:spPr>
                      <a:xfrm>
                        <a:off x="1175871" y="2279151"/>
                        <a:ext cx="5721318" cy="3248025"/>
                      </a:xfrm>
                      <a:prstGeom prst="rect">
                        <a:avLst/>
                      </a:prstGeom>
                      <a:noFill/>
                      <a:ln>
                        <a:noFill/>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01"/>
        <p:cNvGrpSpPr/>
        <p:nvPr/>
      </p:nvGrpSpPr>
      <p:grpSpPr>
        <a:xfrm>
          <a:off x="0" y="0"/>
          <a:ext cx="0" cy="0"/>
          <a:chOff x="0" y="0"/>
          <a:chExt cx="0" cy="0"/>
        </a:xfrm>
      </p:grpSpPr>
      <p:sp>
        <p:nvSpPr>
          <p:cNvPr id="602" name="Google Shape;602;p1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3" name="Google Shape;603;p12"/>
          <p:cNvSpPr/>
          <p:nvPr/>
        </p:nvSpPr>
        <p:spPr>
          <a:xfrm rot="-2700000" flipH="1">
            <a:off x="-376156" y="-253670"/>
            <a:ext cx="1827638" cy="1376989"/>
          </a:xfrm>
          <a:custGeom>
            <a:avLst/>
            <a:gdLst/>
            <a:ahLst/>
            <a:cxnLst/>
            <a:rect l="l" t="t" r="r" b="b"/>
            <a:pathLst>
              <a:path w="1827638" h="1376989" extrusionOk="0">
                <a:moveTo>
                  <a:pt x="0" y="987379"/>
                </a:moveTo>
                <a:lnTo>
                  <a:pt x="987379" y="0"/>
                </a:lnTo>
                <a:lnTo>
                  <a:pt x="1827638" y="840260"/>
                </a:lnTo>
                <a:lnTo>
                  <a:pt x="1827638" y="1376989"/>
                </a:lnTo>
                <a:lnTo>
                  <a:pt x="0" y="1376989"/>
                </a:lnTo>
                <a:close/>
              </a:path>
            </a:pathLst>
          </a:cu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4" name="Google Shape;604;p12"/>
          <p:cNvSpPr/>
          <p:nvPr/>
        </p:nvSpPr>
        <p:spPr>
          <a:xfrm rot="-2700000" flipH="1">
            <a:off x="891641" y="422146"/>
            <a:ext cx="645368" cy="645368"/>
          </a:xfrm>
          <a:prstGeom prst="rect">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5" name="Google Shape;605;p12"/>
          <p:cNvSpPr/>
          <p:nvPr/>
        </p:nvSpPr>
        <p:spPr>
          <a:xfrm rot="-2700000" flipH="1">
            <a:off x="10043482" y="655140"/>
            <a:ext cx="687472" cy="687472"/>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6" name="Google Shape;606;p12"/>
          <p:cNvSpPr/>
          <p:nvPr/>
        </p:nvSpPr>
        <p:spPr>
          <a:xfrm rot="10800000" flipH="1">
            <a:off x="9356643" y="0"/>
            <a:ext cx="2835357" cy="1480837"/>
          </a:xfrm>
          <a:custGeom>
            <a:avLst/>
            <a:gdLst/>
            <a:ahLst/>
            <a:cxnLst/>
            <a:rect l="l" t="t" r="r" b="b"/>
            <a:pathLst>
              <a:path w="2835357" h="1480837" extrusionOk="0">
                <a:moveTo>
                  <a:pt x="2835357" y="1480837"/>
                </a:moveTo>
                <a:lnTo>
                  <a:pt x="0" y="1480837"/>
                </a:lnTo>
                <a:lnTo>
                  <a:pt x="1552727" y="0"/>
                </a:lnTo>
                <a:lnTo>
                  <a:pt x="2835357" y="1223245"/>
                </a:lnTo>
                <a:close/>
              </a:path>
            </a:pathLst>
          </a:cu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7" name="Google Shape;607;p12"/>
          <p:cNvSpPr/>
          <p:nvPr/>
        </p:nvSpPr>
        <p:spPr>
          <a:xfrm flipH="1">
            <a:off x="7976344" y="6115501"/>
            <a:ext cx="1494513" cy="742499"/>
          </a:xfrm>
          <a:prstGeom prst="triangle">
            <a:avLst>
              <a:gd name="adj" fmla="val 50000"/>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08" name="Google Shape;608;p12"/>
          <p:cNvPicPr preferRelativeResize="0">
            <a:picLocks noGrp="1"/>
          </p:cNvPicPr>
          <p:nvPr>
            <p:ph type="body" idx="1"/>
          </p:nvPr>
        </p:nvPicPr>
        <p:blipFill rotWithShape="1">
          <a:blip r:embed="rId3">
            <a:alphaModFix/>
          </a:blip>
          <a:srcRect/>
          <a:stretch/>
        </p:blipFill>
        <p:spPr>
          <a:xfrm>
            <a:off x="537663" y="1109467"/>
            <a:ext cx="9221447" cy="5343675"/>
          </a:xfrm>
          <a:prstGeom prst="rect">
            <a:avLst/>
          </a:prstGeom>
          <a:noFill/>
          <a:ln>
            <a:noFill/>
          </a:ln>
        </p:spPr>
      </p:pic>
      <p:sp>
        <p:nvSpPr>
          <p:cNvPr id="609" name="Google Shape;609;p12"/>
          <p:cNvSpPr/>
          <p:nvPr/>
        </p:nvSpPr>
        <p:spPr>
          <a:xfrm flipH="1">
            <a:off x="7604080" y="6453143"/>
            <a:ext cx="814903" cy="404857"/>
          </a:xfrm>
          <a:prstGeom prst="triangle">
            <a:avLst>
              <a:gd name="adj" fmla="val 50000"/>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0" name="Google Shape;610;p12"/>
          <p:cNvSpPr/>
          <p:nvPr/>
        </p:nvSpPr>
        <p:spPr>
          <a:xfrm>
            <a:off x="1742943" y="381526"/>
            <a:ext cx="5459046" cy="704609"/>
          </a:xfrm>
          <a:prstGeom prst="rect">
            <a:avLst/>
          </a:prstGeom>
          <a:solidFill>
            <a:schemeClr val="accent3">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Data reporting and workflow (Rand Refinery)</a:t>
            </a:r>
            <a:endParaRPr sz="180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14141"/>
        </a:solidFill>
        <a:effectLst/>
      </p:bgPr>
    </p:bg>
    <p:spTree>
      <p:nvGrpSpPr>
        <p:cNvPr id="1" name="Shape 614"/>
        <p:cNvGrpSpPr/>
        <p:nvPr/>
      </p:nvGrpSpPr>
      <p:grpSpPr>
        <a:xfrm>
          <a:off x="0" y="0"/>
          <a:ext cx="0" cy="0"/>
          <a:chOff x="0" y="0"/>
          <a:chExt cx="0" cy="0"/>
        </a:xfrm>
      </p:grpSpPr>
      <p:sp>
        <p:nvSpPr>
          <p:cNvPr id="615" name="Google Shape;615;p13"/>
          <p:cNvSpPr txBox="1">
            <a:spLocks noGrp="1"/>
          </p:cNvSpPr>
          <p:nvPr>
            <p:ph type="ctrTitle"/>
          </p:nvPr>
        </p:nvSpPr>
        <p:spPr>
          <a:xfrm>
            <a:off x="7412363" y="2592976"/>
            <a:ext cx="4361626" cy="1244073"/>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rgbClr val="EC6422"/>
              </a:buClr>
              <a:buSzPct val="100000"/>
              <a:buFont typeface="Calibri"/>
              <a:buNone/>
            </a:pPr>
            <a:r>
              <a:rPr lang="en-US">
                <a:latin typeface="Calibri"/>
                <a:ea typeface="Calibri"/>
                <a:cs typeface="Calibri"/>
                <a:sym typeface="Calibri"/>
              </a:rPr>
              <a:t>FoodBev SETA</a:t>
            </a:r>
            <a:br>
              <a:rPr lang="en-US">
                <a:latin typeface="Calibri"/>
                <a:ea typeface="Calibri"/>
                <a:cs typeface="Calibri"/>
                <a:sym typeface="Calibri"/>
              </a:rPr>
            </a:br>
            <a:r>
              <a:rPr lang="en-US">
                <a:latin typeface="Calibri"/>
                <a:ea typeface="Calibri"/>
                <a:cs typeface="Calibri"/>
                <a:sym typeface="Calibri"/>
              </a:rPr>
              <a:t>Data Analysis</a:t>
            </a:r>
            <a:endParaRPr/>
          </a:p>
        </p:txBody>
      </p:sp>
      <p:sp>
        <p:nvSpPr>
          <p:cNvPr id="616" name="Google Shape;616;p13"/>
          <p:cNvSpPr/>
          <p:nvPr/>
        </p:nvSpPr>
        <p:spPr>
          <a:xfrm rot="10800000">
            <a:off x="1" y="0"/>
            <a:ext cx="7188051" cy="6858000"/>
          </a:xfrm>
          <a:custGeom>
            <a:avLst/>
            <a:gdLst/>
            <a:ahLst/>
            <a:cxnLst/>
            <a:rect l="l" t="t" r="r" b="b"/>
            <a:pathLst>
              <a:path w="7188051" h="6858000" extrusionOk="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17" name="Google Shape;617;p13" descr="3D stairs design"/>
          <p:cNvPicPr preferRelativeResize="0"/>
          <p:nvPr/>
        </p:nvPicPr>
        <p:blipFill rotWithShape="1">
          <a:blip r:embed="rId3">
            <a:alphaModFix/>
          </a:blip>
          <a:srcRect l="15010" r="8126"/>
          <a:stretch/>
        </p:blipFill>
        <p:spPr>
          <a:xfrm>
            <a:off x="1" y="10"/>
            <a:ext cx="7028495" cy="6857990"/>
          </a:xfrm>
          <a:custGeom>
            <a:avLst/>
            <a:gdLst/>
            <a:ahLst/>
            <a:cxnLst/>
            <a:rect l="l" t="t" r="r" b="b"/>
            <a:pathLst>
              <a:path w="7028495" h="6858000" extrusionOk="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615"/>
                                        </p:tgtEl>
                                        <p:attrNameLst>
                                          <p:attrName>style.visibility</p:attrName>
                                        </p:attrNameLst>
                                      </p:cBhvr>
                                      <p:to>
                                        <p:strVal val="visible"/>
                                      </p:to>
                                    </p:set>
                                    <p:animEffect transition="in" filter="fade">
                                      <p:cBhvr>
                                        <p:cTn id="7" dur="700"/>
                                        <p:tgtEl>
                                          <p:spTgt spid="6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21"/>
        <p:cNvGrpSpPr/>
        <p:nvPr/>
      </p:nvGrpSpPr>
      <p:grpSpPr>
        <a:xfrm>
          <a:off x="0" y="0"/>
          <a:ext cx="0" cy="0"/>
          <a:chOff x="0" y="0"/>
          <a:chExt cx="0" cy="0"/>
        </a:xfrm>
      </p:grpSpPr>
      <p:sp>
        <p:nvSpPr>
          <p:cNvPr id="622" name="Google Shape;622;p1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623" name="Google Shape;623;p14"/>
          <p:cNvGrpSpPr/>
          <p:nvPr/>
        </p:nvGrpSpPr>
        <p:grpSpPr>
          <a:xfrm>
            <a:off x="0" y="0"/>
            <a:ext cx="12192000" cy="6858000"/>
            <a:chOff x="0" y="0"/>
            <a:chExt cx="12192000" cy="6858000"/>
          </a:xfrm>
        </p:grpSpPr>
        <p:sp>
          <p:nvSpPr>
            <p:cNvPr id="624" name="Google Shape;624;p14"/>
            <p:cNvSpPr/>
            <p:nvPr/>
          </p:nvSpPr>
          <p:spPr>
            <a:xfrm>
              <a:off x="0" y="0"/>
              <a:ext cx="12192000" cy="6858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5" name="Google Shape;625;p14"/>
            <p:cNvSpPr/>
            <p:nvPr/>
          </p:nvSpPr>
          <p:spPr>
            <a:xfrm>
              <a:off x="0" y="0"/>
              <a:ext cx="12192000" cy="6858000"/>
            </a:xfrm>
            <a:prstGeom prst="rect">
              <a:avLst/>
            </a:prstGeom>
            <a:solidFill>
              <a:srgbClr val="BF9000">
                <a:alpha val="666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626" name="Google Shape;626;p14"/>
          <p:cNvSpPr txBox="1">
            <a:spLocks noGrp="1"/>
          </p:cNvSpPr>
          <p:nvPr>
            <p:ph type="title"/>
          </p:nvPr>
        </p:nvSpPr>
        <p:spPr>
          <a:xfrm>
            <a:off x="549277" y="469448"/>
            <a:ext cx="7202485" cy="108789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EC6422"/>
              </a:buClr>
              <a:buSzPts val="2200"/>
              <a:buFont typeface="Arial"/>
              <a:buNone/>
            </a:pPr>
            <a:r>
              <a:rPr lang="en-US" sz="2200"/>
              <a:t>                               FoodBev SETA Data Analysis</a:t>
            </a:r>
            <a:endParaRPr sz="2200"/>
          </a:p>
        </p:txBody>
      </p:sp>
      <p:pic>
        <p:nvPicPr>
          <p:cNvPr id="627" name="Google Shape;627;p14"/>
          <p:cNvPicPr preferRelativeResize="0"/>
          <p:nvPr/>
        </p:nvPicPr>
        <p:blipFill rotWithShape="1">
          <a:blip r:embed="rId3">
            <a:alphaModFix/>
          </a:blip>
          <a:srcRect/>
          <a:stretch/>
        </p:blipFill>
        <p:spPr>
          <a:xfrm>
            <a:off x="139337" y="1227909"/>
            <a:ext cx="8220891" cy="4841965"/>
          </a:xfrm>
          <a:prstGeom prst="rect">
            <a:avLst/>
          </a:prstGeom>
          <a:noFill/>
          <a:ln>
            <a:noFill/>
          </a:ln>
          <a:effectLst>
            <a:outerShdw blurRad="508000" dist="101600" dir="5400000" algn="tl" rotWithShape="0">
              <a:srgbClr val="000000">
                <a:alpha val="9803"/>
              </a:srgbClr>
            </a:outerShdw>
          </a:effectLst>
        </p:spPr>
      </p:pic>
      <p:sp>
        <p:nvSpPr>
          <p:cNvPr id="628" name="Google Shape;628;p14"/>
          <p:cNvSpPr txBox="1">
            <a:spLocks noGrp="1"/>
          </p:cNvSpPr>
          <p:nvPr>
            <p:ph type="body" idx="1"/>
          </p:nvPr>
        </p:nvSpPr>
        <p:spPr>
          <a:xfrm>
            <a:off x="8549889" y="1227909"/>
            <a:ext cx="3313114" cy="4841965"/>
          </a:xfrm>
          <a:prstGeom prst="rect">
            <a:avLst/>
          </a:prstGeom>
          <a:noFill/>
          <a:ln>
            <a:noFill/>
          </a:ln>
        </p:spPr>
        <p:txBody>
          <a:bodyPr spcFirstLastPara="1" wrap="square" lIns="91425" tIns="45700" rIns="91425" bIns="45700" anchor="t" anchorCtr="0">
            <a:normAutofit/>
          </a:bodyPr>
          <a:lstStyle/>
          <a:p>
            <a:pPr marL="228600" lvl="0" indent="-114300" algn="l" rtl="0">
              <a:lnSpc>
                <a:spcPct val="90000"/>
              </a:lnSpc>
              <a:spcBef>
                <a:spcPts val="0"/>
              </a:spcBef>
              <a:spcAft>
                <a:spcPts val="0"/>
              </a:spcAft>
              <a:buSzPts val="1800"/>
              <a:buNone/>
            </a:pPr>
            <a:endParaRPr sz="1800">
              <a:solidFill>
                <a:srgbClr val="595959"/>
              </a:solidFill>
              <a:latin typeface="Times New Roman"/>
              <a:ea typeface="Times New Roman"/>
              <a:cs typeface="Times New Roman"/>
              <a:sym typeface="Times New Roman"/>
            </a:endParaRPr>
          </a:p>
          <a:p>
            <a:pPr marL="228600" lvl="0" indent="-114300" algn="l" rtl="0">
              <a:lnSpc>
                <a:spcPct val="90000"/>
              </a:lnSpc>
              <a:spcBef>
                <a:spcPts val="1000"/>
              </a:spcBef>
              <a:spcAft>
                <a:spcPts val="0"/>
              </a:spcAft>
              <a:buSzPts val="1800"/>
              <a:buNone/>
            </a:pPr>
            <a:endParaRPr sz="1800">
              <a:solidFill>
                <a:srgbClr val="595959"/>
              </a:solidFill>
              <a:latin typeface="Times New Roman"/>
              <a:ea typeface="Times New Roman"/>
              <a:cs typeface="Times New Roman"/>
              <a:sym typeface="Times New Roman"/>
            </a:endParaRPr>
          </a:p>
          <a:p>
            <a:pPr marL="228600" lvl="0" indent="-114300" algn="l" rtl="0">
              <a:lnSpc>
                <a:spcPct val="90000"/>
              </a:lnSpc>
              <a:spcBef>
                <a:spcPts val="1000"/>
              </a:spcBef>
              <a:spcAft>
                <a:spcPts val="0"/>
              </a:spcAft>
              <a:buSzPts val="1800"/>
              <a:buNone/>
            </a:pPr>
            <a:endParaRPr sz="1800">
              <a:solidFill>
                <a:srgbClr val="595959"/>
              </a:solidFill>
              <a:latin typeface="Times New Roman"/>
              <a:ea typeface="Times New Roman"/>
              <a:cs typeface="Times New Roman"/>
              <a:sym typeface="Times New Roman"/>
            </a:endParaRPr>
          </a:p>
          <a:p>
            <a:pPr marL="228600" lvl="0" indent="-114300" algn="l" rtl="0">
              <a:lnSpc>
                <a:spcPct val="90000"/>
              </a:lnSpc>
              <a:spcBef>
                <a:spcPts val="1000"/>
              </a:spcBef>
              <a:spcAft>
                <a:spcPts val="0"/>
              </a:spcAft>
              <a:buSzPts val="1800"/>
              <a:buNone/>
            </a:pPr>
            <a:endParaRPr sz="1800">
              <a:solidFill>
                <a:srgbClr val="595959"/>
              </a:solidFill>
              <a:latin typeface="Times New Roman"/>
              <a:ea typeface="Times New Roman"/>
              <a:cs typeface="Times New Roman"/>
              <a:sym typeface="Times New Roman"/>
            </a:endParaRPr>
          </a:p>
          <a:p>
            <a:pPr marL="228600" lvl="0" indent="-114300" algn="l" rtl="0">
              <a:lnSpc>
                <a:spcPct val="90000"/>
              </a:lnSpc>
              <a:spcBef>
                <a:spcPts val="1000"/>
              </a:spcBef>
              <a:spcAft>
                <a:spcPts val="0"/>
              </a:spcAft>
              <a:buSzPts val="1800"/>
              <a:buNone/>
            </a:pPr>
            <a:endParaRPr sz="1800">
              <a:solidFill>
                <a:srgbClr val="595959"/>
              </a:solidFill>
              <a:latin typeface="Times New Roman"/>
              <a:ea typeface="Times New Roman"/>
              <a:cs typeface="Times New Roman"/>
              <a:sym typeface="Times New Roman"/>
            </a:endParaRPr>
          </a:p>
          <a:p>
            <a:pPr marL="228600" lvl="0" indent="-114300" algn="l" rtl="0">
              <a:lnSpc>
                <a:spcPct val="90000"/>
              </a:lnSpc>
              <a:spcBef>
                <a:spcPts val="1000"/>
              </a:spcBef>
              <a:spcAft>
                <a:spcPts val="0"/>
              </a:spcAft>
              <a:buSzPts val="1800"/>
              <a:buNone/>
            </a:pPr>
            <a:endParaRPr sz="1800">
              <a:solidFill>
                <a:srgbClr val="595959"/>
              </a:solidFill>
              <a:latin typeface="Times New Roman"/>
              <a:ea typeface="Times New Roman"/>
              <a:cs typeface="Times New Roman"/>
              <a:sym typeface="Times New Roman"/>
            </a:endParaRPr>
          </a:p>
          <a:p>
            <a:pPr marL="228600" lvl="0" indent="-228600" algn="l" rtl="0">
              <a:lnSpc>
                <a:spcPct val="90000"/>
              </a:lnSpc>
              <a:spcBef>
                <a:spcPts val="1000"/>
              </a:spcBef>
              <a:spcAft>
                <a:spcPts val="0"/>
              </a:spcAft>
              <a:buSzPts val="1800"/>
              <a:buChar char="▪"/>
            </a:pPr>
            <a:r>
              <a:rPr lang="en-US" sz="1800">
                <a:solidFill>
                  <a:srgbClr val="595959"/>
                </a:solidFill>
                <a:latin typeface="Times New Roman"/>
                <a:ea typeface="Times New Roman"/>
                <a:cs typeface="Times New Roman"/>
                <a:sym typeface="Times New Roman"/>
              </a:rPr>
              <a:t>EMPLOYMENT BY GENDER AND OCCUPATIONAL GROUPS.</a:t>
            </a:r>
            <a:endParaRPr sz="2000">
              <a:solidFill>
                <a:srgbClr val="595959"/>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32"/>
        <p:cNvGrpSpPr/>
        <p:nvPr/>
      </p:nvGrpSpPr>
      <p:grpSpPr>
        <a:xfrm>
          <a:off x="0" y="0"/>
          <a:ext cx="0" cy="0"/>
          <a:chOff x="0" y="0"/>
          <a:chExt cx="0" cy="0"/>
        </a:xfrm>
      </p:grpSpPr>
      <p:sp>
        <p:nvSpPr>
          <p:cNvPr id="633" name="Google Shape;633;p15"/>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4" name="Google Shape;634;p15"/>
          <p:cNvSpPr/>
          <p:nvPr/>
        </p:nvSpPr>
        <p:spPr>
          <a:xfrm rot="10800000" flipH="1">
            <a:off x="838200" y="720953"/>
            <a:ext cx="10515600" cy="5416094"/>
          </a:xfrm>
          <a:custGeom>
            <a:avLst/>
            <a:gdLst/>
            <a:ahLst/>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35" name="Google Shape;635;p15"/>
          <p:cNvPicPr preferRelativeResize="0">
            <a:picLocks noGrp="1"/>
          </p:cNvPicPr>
          <p:nvPr>
            <p:ph type="body" idx="1"/>
          </p:nvPr>
        </p:nvPicPr>
        <p:blipFill rotWithShape="1">
          <a:blip r:embed="rId3">
            <a:alphaModFix/>
          </a:blip>
          <a:srcRect/>
          <a:stretch/>
        </p:blipFill>
        <p:spPr>
          <a:xfrm>
            <a:off x="990600" y="1143861"/>
            <a:ext cx="10134600" cy="4509897"/>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39"/>
        <p:cNvGrpSpPr/>
        <p:nvPr/>
      </p:nvGrpSpPr>
      <p:grpSpPr>
        <a:xfrm>
          <a:off x="0" y="0"/>
          <a:ext cx="0" cy="0"/>
          <a:chOff x="0" y="0"/>
          <a:chExt cx="0" cy="0"/>
        </a:xfrm>
      </p:grpSpPr>
      <p:sp>
        <p:nvSpPr>
          <p:cNvPr id="640" name="Google Shape;640;p16"/>
          <p:cNvSpPr/>
          <p:nvPr/>
        </p:nvSpPr>
        <p:spPr>
          <a:xfrm>
            <a:off x="0" y="0"/>
            <a:ext cx="12192000" cy="6858000"/>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41" name="Google Shape;641;p16"/>
          <p:cNvSpPr/>
          <p:nvPr/>
        </p:nvSpPr>
        <p:spPr>
          <a:xfrm>
            <a:off x="477012" y="480060"/>
            <a:ext cx="11237976" cy="589788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42" name="Google Shape;642;p16"/>
          <p:cNvPicPr preferRelativeResize="0">
            <a:picLocks noGrp="1"/>
          </p:cNvPicPr>
          <p:nvPr>
            <p:ph type="body" idx="1"/>
          </p:nvPr>
        </p:nvPicPr>
        <p:blipFill rotWithShape="1">
          <a:blip r:embed="rId3">
            <a:alphaModFix/>
          </a:blip>
          <a:srcRect/>
          <a:stretch/>
        </p:blipFill>
        <p:spPr>
          <a:xfrm>
            <a:off x="643467" y="1950636"/>
            <a:ext cx="10905066" cy="2956727"/>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6"/>
        <p:cNvGrpSpPr/>
        <p:nvPr/>
      </p:nvGrpSpPr>
      <p:grpSpPr>
        <a:xfrm>
          <a:off x="0" y="0"/>
          <a:ext cx="0" cy="0"/>
          <a:chOff x="0" y="0"/>
          <a:chExt cx="0" cy="0"/>
        </a:xfrm>
      </p:grpSpPr>
      <p:sp>
        <p:nvSpPr>
          <p:cNvPr id="647" name="Google Shape;647;p17"/>
          <p:cNvSpPr/>
          <p:nvPr/>
        </p:nvSpPr>
        <p:spPr>
          <a:xfrm>
            <a:off x="0" y="0"/>
            <a:ext cx="12192000" cy="6858000"/>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48" name="Google Shape;648;p17"/>
          <p:cNvSpPr/>
          <p:nvPr/>
        </p:nvSpPr>
        <p:spPr>
          <a:xfrm>
            <a:off x="477012" y="480060"/>
            <a:ext cx="11237976" cy="589788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49" name="Google Shape;649;p17"/>
          <p:cNvPicPr preferRelativeResize="0">
            <a:picLocks noGrp="1"/>
          </p:cNvPicPr>
          <p:nvPr>
            <p:ph type="body" idx="1"/>
          </p:nvPr>
        </p:nvPicPr>
        <p:blipFill rotWithShape="1">
          <a:blip r:embed="rId3">
            <a:alphaModFix/>
          </a:blip>
          <a:srcRect/>
          <a:stretch/>
        </p:blipFill>
        <p:spPr>
          <a:xfrm>
            <a:off x="643467" y="1880150"/>
            <a:ext cx="10905066" cy="309769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53"/>
        <p:cNvGrpSpPr/>
        <p:nvPr/>
      </p:nvGrpSpPr>
      <p:grpSpPr>
        <a:xfrm>
          <a:off x="0" y="0"/>
          <a:ext cx="0" cy="0"/>
          <a:chOff x="0" y="0"/>
          <a:chExt cx="0" cy="0"/>
        </a:xfrm>
      </p:grpSpPr>
      <p:sp>
        <p:nvSpPr>
          <p:cNvPr id="654" name="Google Shape;654;p1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655" name="Google Shape;655;p18"/>
          <p:cNvGrpSpPr/>
          <p:nvPr/>
        </p:nvGrpSpPr>
        <p:grpSpPr>
          <a:xfrm>
            <a:off x="0" y="0"/>
            <a:ext cx="12192000" cy="6858000"/>
            <a:chOff x="0" y="0"/>
            <a:chExt cx="12192000" cy="6858000"/>
          </a:xfrm>
        </p:grpSpPr>
        <p:sp>
          <p:nvSpPr>
            <p:cNvPr id="656" name="Google Shape;656;p18"/>
            <p:cNvSpPr/>
            <p:nvPr/>
          </p:nvSpPr>
          <p:spPr>
            <a:xfrm>
              <a:off x="0" y="0"/>
              <a:ext cx="12192000" cy="6858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57" name="Google Shape;657;p18"/>
            <p:cNvSpPr/>
            <p:nvPr/>
          </p:nvSpPr>
          <p:spPr>
            <a:xfrm>
              <a:off x="0" y="0"/>
              <a:ext cx="12192000" cy="6858000"/>
            </a:xfrm>
            <a:prstGeom prst="rect">
              <a:avLst/>
            </a:prstGeom>
            <a:solidFill>
              <a:srgbClr val="BF9000">
                <a:alpha val="666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658" name="Google Shape;658;p18"/>
          <p:cNvSpPr txBox="1">
            <a:spLocks noGrp="1"/>
          </p:cNvSpPr>
          <p:nvPr>
            <p:ph type="title"/>
          </p:nvPr>
        </p:nvSpPr>
        <p:spPr>
          <a:xfrm>
            <a:off x="4504373" y="309086"/>
            <a:ext cx="2952750" cy="8259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EC6422"/>
              </a:buClr>
              <a:buSzPts val="2200"/>
              <a:buFont typeface="Arial"/>
              <a:buNone/>
            </a:pPr>
            <a:endParaRPr sz="2200"/>
          </a:p>
        </p:txBody>
      </p:sp>
      <p:pic>
        <p:nvPicPr>
          <p:cNvPr id="659" name="Google Shape;659;p18"/>
          <p:cNvPicPr preferRelativeResize="0"/>
          <p:nvPr/>
        </p:nvPicPr>
        <p:blipFill rotWithShape="1">
          <a:blip r:embed="rId3">
            <a:alphaModFix/>
          </a:blip>
          <a:srcRect/>
          <a:stretch/>
        </p:blipFill>
        <p:spPr>
          <a:xfrm>
            <a:off x="423489" y="1288867"/>
            <a:ext cx="11345021" cy="5260047"/>
          </a:xfrm>
          <a:prstGeom prst="rect">
            <a:avLst/>
          </a:prstGeom>
          <a:noFill/>
          <a:ln>
            <a:noFill/>
          </a:ln>
          <a:effectLst>
            <a:outerShdw blurRad="508000" dist="101600" dir="5400000" algn="tl" rotWithShape="0">
              <a:srgbClr val="000000">
                <a:alpha val="9803"/>
              </a:srgbClr>
            </a:outerShdw>
          </a:effectLst>
        </p:spPr>
      </p:pic>
    </p:spTree>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32"/>
        <p:cNvGrpSpPr/>
        <p:nvPr/>
      </p:nvGrpSpPr>
      <p:grpSpPr>
        <a:xfrm>
          <a:off x="0" y="0"/>
          <a:ext cx="0" cy="0"/>
          <a:chOff x="0" y="0"/>
          <a:chExt cx="0" cy="0"/>
        </a:xfrm>
      </p:grpSpPr>
      <p:sp>
        <p:nvSpPr>
          <p:cNvPr id="733" name="Google Shape;733;p23"/>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734" name="Google Shape;734;p23"/>
          <p:cNvPicPr preferRelativeResize="0"/>
          <p:nvPr/>
        </p:nvPicPr>
        <p:blipFill rotWithShape="1">
          <a:blip r:embed="rId3">
            <a:alphaModFix/>
          </a:blip>
          <a:srcRect b="6250"/>
          <a:stretch/>
        </p:blipFill>
        <p:spPr>
          <a:xfrm>
            <a:off x="-3047" y="10"/>
            <a:ext cx="12191999" cy="6857990"/>
          </a:xfrm>
          <a:prstGeom prst="rect">
            <a:avLst/>
          </a:prstGeom>
          <a:noFill/>
          <a:ln>
            <a:noFill/>
          </a:ln>
        </p:spPr>
      </p:pic>
      <p:sp>
        <p:nvSpPr>
          <p:cNvPr id="735" name="Google Shape;735;p23"/>
          <p:cNvSpPr/>
          <p:nvPr/>
        </p:nvSpPr>
        <p:spPr>
          <a:xfrm>
            <a:off x="0" y="2207602"/>
            <a:ext cx="12191999" cy="3162146"/>
          </a:xfrm>
          <a:prstGeom prst="rect">
            <a:avLst/>
          </a:prstGeom>
          <a:gradFill>
            <a:gsLst>
              <a:gs pos="0">
                <a:srgbClr val="000000">
                  <a:alpha val="0"/>
                </a:srgbClr>
              </a:gs>
              <a:gs pos="25000">
                <a:srgbClr val="000000">
                  <a:alpha val="14901"/>
                </a:srgbClr>
              </a:gs>
              <a:gs pos="50000">
                <a:srgbClr val="000000">
                  <a:alpha val="29803"/>
                </a:srgbClr>
              </a:gs>
              <a:gs pos="75000">
                <a:srgbClr val="000000">
                  <a:alpha val="14901"/>
                </a:srgbClr>
              </a:gs>
              <a:gs pos="100000">
                <a:srgbClr val="000000">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36" name="Google Shape;736;p23"/>
          <p:cNvSpPr txBox="1">
            <a:spLocks noGrp="1"/>
          </p:cNvSpPr>
          <p:nvPr>
            <p:ph type="title" idx="4294967295"/>
          </p:nvPr>
        </p:nvSpPr>
        <p:spPr>
          <a:xfrm>
            <a:off x="1097280" y="325550"/>
            <a:ext cx="10058400" cy="3574778"/>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5200"/>
              <a:buFont typeface="Arial"/>
              <a:buNone/>
            </a:pPr>
            <a:r>
              <a:rPr lang="en-US" sz="5200">
                <a:solidFill>
                  <a:srgbClr val="FFFFFF"/>
                </a:solidFill>
              </a:rPr>
              <a:t>Education and Training</a:t>
            </a:r>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736"/>
                                        </p:tgtEl>
                                        <p:attrNameLst>
                                          <p:attrName>style.visibility</p:attrName>
                                        </p:attrNameLst>
                                      </p:cBhvr>
                                      <p:to>
                                        <p:strVal val="visible"/>
                                      </p:to>
                                    </p:set>
                                    <p:animEffect transition="in" filter="fade">
                                      <p:cBhvr>
                                        <p:cTn id="7" dur="400"/>
                                        <p:tgtEl>
                                          <p:spTgt spid="7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37"/>
        <p:cNvGrpSpPr/>
        <p:nvPr/>
      </p:nvGrpSpPr>
      <p:grpSpPr>
        <a:xfrm>
          <a:off x="0" y="0"/>
          <a:ext cx="0" cy="0"/>
          <a:chOff x="0" y="0"/>
          <a:chExt cx="0" cy="0"/>
        </a:xfrm>
      </p:grpSpPr>
      <p:pic>
        <p:nvPicPr>
          <p:cNvPr id="438" name="Google Shape;438;p2"/>
          <p:cNvPicPr preferRelativeResize="0"/>
          <p:nvPr/>
        </p:nvPicPr>
        <p:blipFill rotWithShape="1">
          <a:blip r:embed="rId3">
            <a:alphaModFix amt="35000"/>
          </a:blip>
          <a:srcRect t="24718" r="-1" b="261"/>
          <a:stretch/>
        </p:blipFill>
        <p:spPr>
          <a:xfrm>
            <a:off x="3048" y="10"/>
            <a:ext cx="12188952" cy="6857990"/>
          </a:xfrm>
          <a:prstGeom prst="rect">
            <a:avLst/>
          </a:prstGeom>
          <a:noFill/>
          <a:ln>
            <a:noFill/>
          </a:ln>
        </p:spPr>
      </p:pic>
      <p:sp>
        <p:nvSpPr>
          <p:cNvPr id="439" name="Google Shape;439;p2"/>
          <p:cNvSpPr txBox="1">
            <a:spLocks noGrp="1"/>
          </p:cNvSpPr>
          <p:nvPr>
            <p:ph type="title"/>
          </p:nvPr>
        </p:nvSpPr>
        <p:spPr>
          <a:xfrm>
            <a:off x="6314925" y="-122501"/>
            <a:ext cx="5314536"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C6422"/>
              </a:buClr>
              <a:buSzPts val="3000"/>
              <a:buFont typeface="Arial"/>
              <a:buNone/>
            </a:pPr>
            <a:br>
              <a:rPr lang="en-US"/>
            </a:br>
            <a:r>
              <a:rPr lang="en-US"/>
              <a:t>               Projects</a:t>
            </a:r>
            <a:endParaRPr/>
          </a:p>
        </p:txBody>
      </p:sp>
      <p:sp>
        <p:nvSpPr>
          <p:cNvPr id="440" name="Google Shape;440;p2"/>
          <p:cNvSpPr/>
          <p:nvPr/>
        </p:nvSpPr>
        <p:spPr>
          <a:xfrm>
            <a:off x="0" y="-2008"/>
            <a:ext cx="5609220" cy="5840278"/>
          </a:xfrm>
          <a:custGeom>
            <a:avLst/>
            <a:gdLst/>
            <a:ahLst/>
            <a:cxnLst/>
            <a:rect l="l" t="t" r="r" b="b"/>
            <a:pathLst>
              <a:path w="5609220" h="5840278" extrusionOk="0">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441" name="Google Shape;441;p2"/>
          <p:cNvPicPr preferRelativeResize="0"/>
          <p:nvPr/>
        </p:nvPicPr>
        <p:blipFill rotWithShape="1">
          <a:blip r:embed="rId4">
            <a:alphaModFix/>
          </a:blip>
          <a:srcRect l="35763" r="3" b="2"/>
          <a:stretch/>
        </p:blipFill>
        <p:spPr>
          <a:xfrm>
            <a:off x="-2315" y="-2"/>
            <a:ext cx="5441859" cy="5654940"/>
          </a:xfrm>
          <a:custGeom>
            <a:avLst/>
            <a:gdLst/>
            <a:ahLst/>
            <a:cxnLst/>
            <a:rect l="l" t="t" r="r" b="b"/>
            <a:pathLst>
              <a:path w="5067519" h="5265942" extrusionOk="0">
                <a:moveTo>
                  <a:pt x="0" y="0"/>
                </a:moveTo>
                <a:lnTo>
                  <a:pt x="4097786" y="0"/>
                </a:lnTo>
                <a:lnTo>
                  <a:pt x="4176264" y="71326"/>
                </a:lnTo>
                <a:cubicBezTo>
                  <a:pt x="4726927" y="621989"/>
                  <a:pt x="5067519" y="1382723"/>
                  <a:pt x="5067519" y="2223006"/>
                </a:cubicBezTo>
                <a:cubicBezTo>
                  <a:pt x="5067519" y="3903573"/>
                  <a:pt x="3705150" y="5265942"/>
                  <a:pt x="2024583" y="5265942"/>
                </a:cubicBezTo>
                <a:cubicBezTo>
                  <a:pt x="1315594" y="5265942"/>
                  <a:pt x="663237" y="5023470"/>
                  <a:pt x="145914" y="4616926"/>
                </a:cubicBezTo>
                <a:lnTo>
                  <a:pt x="0" y="4489006"/>
                </a:lnTo>
                <a:close/>
              </a:path>
            </a:pathLst>
          </a:custGeom>
          <a:noFill/>
          <a:ln>
            <a:noFill/>
          </a:ln>
        </p:spPr>
      </p:pic>
      <p:pic>
        <p:nvPicPr>
          <p:cNvPr id="442" name="Google Shape;442;p2"/>
          <p:cNvPicPr preferRelativeResize="0"/>
          <p:nvPr/>
        </p:nvPicPr>
        <p:blipFill>
          <a:blip r:embed="rId5">
            <a:alphaModFix/>
          </a:blip>
          <a:stretch>
            <a:fillRect/>
          </a:stretch>
        </p:blipFill>
        <p:spPr>
          <a:xfrm>
            <a:off x="5850725" y="1039425"/>
            <a:ext cx="6215075" cy="4564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63"/>
        <p:cNvGrpSpPr/>
        <p:nvPr/>
      </p:nvGrpSpPr>
      <p:grpSpPr>
        <a:xfrm>
          <a:off x="0" y="0"/>
          <a:ext cx="0" cy="0"/>
          <a:chOff x="0" y="0"/>
          <a:chExt cx="0" cy="0"/>
        </a:xfrm>
      </p:grpSpPr>
      <p:sp>
        <p:nvSpPr>
          <p:cNvPr id="664" name="Google Shape;664;p19"/>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65" name="Google Shape;665;p19" descr="Desk with stethoscope and computer keyboard"/>
          <p:cNvPicPr preferRelativeResize="0"/>
          <p:nvPr/>
        </p:nvPicPr>
        <p:blipFill rotWithShape="1">
          <a:blip r:embed="rId3">
            <a:alphaModFix/>
          </a:blip>
          <a:srcRect t="821" b="14909"/>
          <a:stretch/>
        </p:blipFill>
        <p:spPr>
          <a:xfrm>
            <a:off x="-3047" y="10"/>
            <a:ext cx="12191999" cy="6857990"/>
          </a:xfrm>
          <a:prstGeom prst="rect">
            <a:avLst/>
          </a:prstGeom>
          <a:noFill/>
          <a:ln>
            <a:noFill/>
          </a:ln>
        </p:spPr>
      </p:pic>
      <p:sp>
        <p:nvSpPr>
          <p:cNvPr id="666" name="Google Shape;666;p19"/>
          <p:cNvSpPr/>
          <p:nvPr/>
        </p:nvSpPr>
        <p:spPr>
          <a:xfrm>
            <a:off x="0" y="2207602"/>
            <a:ext cx="12191999" cy="3162146"/>
          </a:xfrm>
          <a:prstGeom prst="rect">
            <a:avLst/>
          </a:prstGeom>
          <a:gradFill>
            <a:gsLst>
              <a:gs pos="0">
                <a:srgbClr val="000000">
                  <a:alpha val="0"/>
                </a:srgbClr>
              </a:gs>
              <a:gs pos="25000">
                <a:srgbClr val="000000">
                  <a:alpha val="14901"/>
                </a:srgbClr>
              </a:gs>
              <a:gs pos="50000">
                <a:srgbClr val="000000">
                  <a:alpha val="29803"/>
                </a:srgbClr>
              </a:gs>
              <a:gs pos="75000">
                <a:srgbClr val="000000">
                  <a:alpha val="14901"/>
                </a:srgbClr>
              </a:gs>
              <a:gs pos="100000">
                <a:srgbClr val="000000">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7" name="Google Shape;667;p19"/>
          <p:cNvSpPr txBox="1">
            <a:spLocks noGrp="1"/>
          </p:cNvSpPr>
          <p:nvPr>
            <p:ph type="title"/>
          </p:nvPr>
        </p:nvSpPr>
        <p:spPr>
          <a:xfrm>
            <a:off x="1097280" y="325550"/>
            <a:ext cx="10058400" cy="3574778"/>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5200"/>
              <a:buFont typeface="Calibri"/>
              <a:buNone/>
            </a:pPr>
            <a:r>
              <a:rPr lang="en-US" sz="5200">
                <a:solidFill>
                  <a:srgbClr val="FFFFFF"/>
                </a:solidFill>
                <a:latin typeface="Calibri"/>
                <a:ea typeface="Calibri"/>
                <a:cs typeface="Calibri"/>
                <a:sym typeface="Calibri"/>
              </a:rPr>
              <a:t>Work Readiness Programme</a:t>
            </a:r>
            <a:endParaRPr/>
          </a:p>
        </p:txBody>
      </p:sp>
      <mc:AlternateContent xmlns:mc="http://schemas.openxmlformats.org/markup-compatibility/2006">
        <mc:Choice xmlns:pslz="http://schemas.microsoft.com/office/powerpoint/2016/slidezoom" Requires="pslz">
          <p:graphicFrame>
            <p:nvGraphicFramePr>
              <p:cNvPr id="3" name="Slide Zoom 2">
                <a:extLst>
                  <a:ext uri="{FF2B5EF4-FFF2-40B4-BE49-F238E27FC236}">
                    <a16:creationId xmlns:a16="http://schemas.microsoft.com/office/drawing/2014/main" id="{5B83C8E9-9B2C-78C8-5394-99A166BB5797}"/>
                  </a:ext>
                </a:extLst>
              </p:cNvPr>
              <p:cNvGraphicFramePr>
                <a:graphicFrameLocks noChangeAspect="1"/>
              </p:cNvGraphicFramePr>
              <p:nvPr>
                <p:extLst>
                  <p:ext uri="{D42A27DB-BD31-4B8C-83A1-F6EECF244321}">
                    <p14:modId xmlns:p14="http://schemas.microsoft.com/office/powerpoint/2010/main" val="3269295910"/>
                  </p:ext>
                </p:extLst>
              </p:nvPr>
            </p:nvGraphicFramePr>
            <p:xfrm>
              <a:off x="4265599" y="5964174"/>
              <a:ext cx="3048000" cy="1714500"/>
            </p:xfrm>
            <a:graphic>
              <a:graphicData uri="http://schemas.microsoft.com/office/powerpoint/2016/slidezoom">
                <pslz:sldZm>
                  <pslz:sldZmObj sldId="274" cId="0">
                    <pslz:zmPr id="{6D85AF63-2717-4CC0-AD94-898AB3298BB3}"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p:pic>
            <p:nvPicPr>
              <p:cNvPr id="3" name="Slide Zoom 2">
                <a:hlinkClick r:id="rId5" action="ppaction://hlinksldjump"/>
                <a:extLst>
                  <a:ext uri="{FF2B5EF4-FFF2-40B4-BE49-F238E27FC236}">
                    <a16:creationId xmlns:a16="http://schemas.microsoft.com/office/drawing/2014/main" id="{5B83C8E9-9B2C-78C8-5394-99A166BB5797}"/>
                  </a:ext>
                </a:extLst>
              </p:cNvPr>
              <p:cNvPicPr>
                <a:picLocks noGrp="1" noRot="1" noChangeAspect="1" noMove="1" noResize="1" noEditPoints="1" noAdjustHandles="1" noChangeArrowheads="1" noChangeShapeType="1"/>
              </p:cNvPicPr>
              <p:nvPr/>
            </p:nvPicPr>
            <p:blipFill>
              <a:blip r:embed="rId4"/>
              <a:stretch>
                <a:fillRect/>
              </a:stretch>
            </p:blipFill>
            <p:spPr>
              <a:xfrm>
                <a:off x="4265599" y="5964174"/>
                <a:ext cx="3048000" cy="1714500"/>
              </a:xfrm>
              <a:prstGeom prst="rect">
                <a:avLst/>
              </a:prstGeom>
              <a:ln w="3175">
                <a:solidFill>
                  <a:prstClr val="ltGray"/>
                </a:solidFill>
              </a:ln>
            </p:spPr>
          </p:pic>
        </mc:Fallback>
      </mc:AlternateContent>
    </p:spTree>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667"/>
                                        </p:tgtEl>
                                        <p:attrNameLst>
                                          <p:attrName>style.visibility</p:attrName>
                                        </p:attrNameLst>
                                      </p:cBhvr>
                                      <p:to>
                                        <p:strVal val="visible"/>
                                      </p:to>
                                    </p:set>
                                    <p:animEffect transition="in" filter="fade">
                                      <p:cBhvr>
                                        <p:cTn id="7" dur="400"/>
                                        <p:tgtEl>
                                          <p:spTgt spid="6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71"/>
        <p:cNvGrpSpPr/>
        <p:nvPr/>
      </p:nvGrpSpPr>
      <p:grpSpPr>
        <a:xfrm>
          <a:off x="0" y="0"/>
          <a:ext cx="0" cy="0"/>
          <a:chOff x="0" y="0"/>
          <a:chExt cx="0" cy="0"/>
        </a:xfrm>
      </p:grpSpPr>
      <p:sp>
        <p:nvSpPr>
          <p:cNvPr id="672" name="Google Shape;672;p20"/>
          <p:cNvSpPr txBox="1">
            <a:spLocks noGrp="1"/>
          </p:cNvSpPr>
          <p:nvPr>
            <p:ph type="title"/>
          </p:nvPr>
        </p:nvSpPr>
        <p:spPr>
          <a:xfrm>
            <a:off x="524741" y="620392"/>
            <a:ext cx="3808268" cy="55046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F6436"/>
              </a:buClr>
              <a:buSzPts val="4200"/>
              <a:buFont typeface="Arial"/>
              <a:buNone/>
            </a:pPr>
            <a:r>
              <a:rPr lang="en-US" sz="4200">
                <a:solidFill>
                  <a:srgbClr val="EF6436"/>
                </a:solidFill>
              </a:rPr>
              <a:t>Accenture and UJ collaboration: Work readiness program for postgraduate students </a:t>
            </a:r>
            <a:br>
              <a:rPr lang="en-US" sz="4200">
                <a:solidFill>
                  <a:schemeClr val="accent5"/>
                </a:solidFill>
              </a:rPr>
            </a:br>
            <a:endParaRPr sz="4200">
              <a:solidFill>
                <a:schemeClr val="accent5"/>
              </a:solidFill>
            </a:endParaRPr>
          </a:p>
        </p:txBody>
      </p:sp>
      <p:grpSp>
        <p:nvGrpSpPr>
          <p:cNvPr id="673" name="Google Shape;673;p20"/>
          <p:cNvGrpSpPr/>
          <p:nvPr/>
        </p:nvGrpSpPr>
        <p:grpSpPr>
          <a:xfrm>
            <a:off x="5097826" y="241160"/>
            <a:ext cx="5883920" cy="5883920"/>
            <a:chOff x="375101" y="0"/>
            <a:chExt cx="5883920" cy="5883920"/>
          </a:xfrm>
        </p:grpSpPr>
        <p:sp>
          <p:nvSpPr>
            <p:cNvPr id="674" name="Google Shape;674;p20"/>
            <p:cNvSpPr/>
            <p:nvPr/>
          </p:nvSpPr>
          <p:spPr>
            <a:xfrm>
              <a:off x="375101" y="0"/>
              <a:ext cx="5883920" cy="5883920"/>
            </a:xfrm>
            <a:prstGeom prst="diamond">
              <a:avLst/>
            </a:prstGeom>
            <a:solidFill>
              <a:srgbClr val="F7D5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0"/>
            <p:cNvSpPr/>
            <p:nvPr/>
          </p:nvSpPr>
          <p:spPr>
            <a:xfrm>
              <a:off x="606948" y="218469"/>
              <a:ext cx="2529318" cy="2616335"/>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0"/>
            <p:cNvSpPr txBox="1"/>
            <p:nvPr/>
          </p:nvSpPr>
          <p:spPr>
            <a:xfrm>
              <a:off x="730419" y="341940"/>
              <a:ext cx="2282376" cy="2369393"/>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US" sz="1600">
                  <a:solidFill>
                    <a:schemeClr val="dk1"/>
                  </a:solidFill>
                  <a:latin typeface="Calibri"/>
                  <a:ea typeface="Calibri"/>
                  <a:cs typeface="Calibri"/>
                  <a:sym typeface="Calibri"/>
                </a:rPr>
                <a:t>The project is hosted at the Advanced Technology Center in Devland (Soweto ). </a:t>
              </a:r>
              <a:endParaRPr/>
            </a:p>
          </p:txBody>
        </p:sp>
        <p:sp>
          <p:nvSpPr>
            <p:cNvPr id="677" name="Google Shape;677;p20"/>
            <p:cNvSpPr/>
            <p:nvPr/>
          </p:nvSpPr>
          <p:spPr>
            <a:xfrm>
              <a:off x="3428049" y="379226"/>
              <a:ext cx="2590909" cy="2556052"/>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0"/>
            <p:cNvSpPr txBox="1"/>
            <p:nvPr/>
          </p:nvSpPr>
          <p:spPr>
            <a:xfrm>
              <a:off x="3552825" y="504002"/>
              <a:ext cx="2341357" cy="2306500"/>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US" sz="1600">
                  <a:solidFill>
                    <a:schemeClr val="dk1"/>
                  </a:solidFill>
                  <a:latin typeface="Calibri"/>
                  <a:ea typeface="Calibri"/>
                  <a:cs typeface="Calibri"/>
                  <a:sym typeface="Calibri"/>
                </a:rPr>
                <a:t>The project provides training to students in various subjects in digital technologies .</a:t>
              </a:r>
              <a:endParaRPr/>
            </a:p>
          </p:txBody>
        </p:sp>
        <p:sp>
          <p:nvSpPr>
            <p:cNvPr id="679" name="Google Shape;679;p20"/>
            <p:cNvSpPr/>
            <p:nvPr/>
          </p:nvSpPr>
          <p:spPr>
            <a:xfrm>
              <a:off x="482333" y="2989349"/>
              <a:ext cx="2736005" cy="2396568"/>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0"/>
            <p:cNvSpPr txBox="1"/>
            <p:nvPr/>
          </p:nvSpPr>
          <p:spPr>
            <a:xfrm>
              <a:off x="599324" y="3106340"/>
              <a:ext cx="2502023" cy="2162586"/>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US" sz="1600">
                  <a:solidFill>
                    <a:schemeClr val="dk1"/>
                  </a:solidFill>
                  <a:latin typeface="Calibri"/>
                  <a:ea typeface="Calibri"/>
                  <a:cs typeface="Calibri"/>
                  <a:sym typeface="Calibri"/>
                </a:rPr>
                <a:t>The collaboration is inspired by the fact that both UJ and Accenture have aspirational goals and a vision for addressing unemployment, imparting digital skills of the future, and contributing towards the fourth industrial revolution (4IR) in South Africa. </a:t>
              </a:r>
              <a:endParaRPr/>
            </a:p>
          </p:txBody>
        </p:sp>
        <p:sp>
          <p:nvSpPr>
            <p:cNvPr id="681" name="Google Shape;681;p20"/>
            <p:cNvSpPr/>
            <p:nvPr/>
          </p:nvSpPr>
          <p:spPr>
            <a:xfrm>
              <a:off x="3357716" y="3019490"/>
              <a:ext cx="2651214" cy="2356388"/>
            </a:xfrm>
            <a:prstGeom prst="roundRect">
              <a:avLst>
                <a:gd name="adj" fmla="val 16667"/>
              </a:avLst>
            </a:prstGeom>
            <a:solidFill>
              <a:srgbClr val="599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0"/>
            <p:cNvSpPr txBox="1"/>
            <p:nvPr/>
          </p:nvSpPr>
          <p:spPr>
            <a:xfrm>
              <a:off x="3472745" y="3134519"/>
              <a:ext cx="2421156" cy="2126330"/>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dk1"/>
                </a:buClr>
                <a:buSzPts val="1600"/>
                <a:buFont typeface="Calibri"/>
                <a:buNone/>
              </a:pPr>
              <a:r>
                <a:rPr lang="en-US" sz="1600">
                  <a:solidFill>
                    <a:schemeClr val="dk1"/>
                  </a:solidFill>
                  <a:latin typeface="Calibri"/>
                  <a:ea typeface="Calibri"/>
                  <a:cs typeface="Calibri"/>
                  <a:sym typeface="Calibri"/>
                </a:rPr>
                <a:t>The project is also part of UJ and Accenture’s drive to develop an innovative business model and new ways of working for the skills required for Africa’s digital acceleration.</a:t>
              </a:r>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6"/>
        <p:cNvGrpSpPr/>
        <p:nvPr/>
      </p:nvGrpSpPr>
      <p:grpSpPr>
        <a:xfrm>
          <a:off x="0" y="0"/>
          <a:ext cx="0" cy="0"/>
          <a:chOff x="0" y="0"/>
          <a:chExt cx="0" cy="0"/>
        </a:xfrm>
      </p:grpSpPr>
      <p:sp>
        <p:nvSpPr>
          <p:cNvPr id="687" name="Google Shape;687;p2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688" name="Google Shape;688;p21"/>
          <p:cNvGrpSpPr/>
          <p:nvPr/>
        </p:nvGrpSpPr>
        <p:grpSpPr>
          <a:xfrm flipH="1">
            <a:off x="0" y="1"/>
            <a:ext cx="972709" cy="1935307"/>
            <a:chOff x="10918968" y="713127"/>
            <a:chExt cx="1273032" cy="2532832"/>
          </a:xfrm>
        </p:grpSpPr>
        <p:sp>
          <p:nvSpPr>
            <p:cNvPr id="689" name="Google Shape;689;p21"/>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0" name="Google Shape;690;p21"/>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691" name="Google Shape;691;p21"/>
          <p:cNvPicPr preferRelativeResize="0"/>
          <p:nvPr/>
        </p:nvPicPr>
        <p:blipFill rotWithShape="1">
          <a:blip r:embed="rId3">
            <a:alphaModFix/>
          </a:blip>
          <a:srcRect/>
          <a:stretch/>
        </p:blipFill>
        <p:spPr>
          <a:xfrm>
            <a:off x="327350" y="1670241"/>
            <a:ext cx="6900582" cy="4102154"/>
          </a:xfrm>
          <a:prstGeom prst="rect">
            <a:avLst/>
          </a:prstGeom>
          <a:noFill/>
          <a:ln>
            <a:noFill/>
          </a:ln>
        </p:spPr>
      </p:pic>
      <p:sp>
        <p:nvSpPr>
          <p:cNvPr id="692" name="Google Shape;692;p21"/>
          <p:cNvSpPr txBox="1">
            <a:spLocks noGrp="1"/>
          </p:cNvSpPr>
          <p:nvPr>
            <p:ph type="body" idx="1"/>
          </p:nvPr>
        </p:nvSpPr>
        <p:spPr>
          <a:xfrm>
            <a:off x="7555282" y="1670241"/>
            <a:ext cx="4004479" cy="4393982"/>
          </a:xfrm>
          <a:prstGeom prst="rect">
            <a:avLst/>
          </a:prstGeom>
          <a:noFill/>
          <a:ln>
            <a:noFill/>
          </a:ln>
        </p:spPr>
        <p:txBody>
          <a:bodyPr spcFirstLastPara="1" wrap="square" lIns="91425" tIns="45700" rIns="91425" bIns="45700" anchor="t" anchorCtr="0">
            <a:normAutofit/>
          </a:bodyPr>
          <a:lstStyle/>
          <a:p>
            <a:pPr marL="228600" lvl="0" indent="-101600" algn="l" rtl="0">
              <a:lnSpc>
                <a:spcPct val="90000"/>
              </a:lnSpc>
              <a:spcBef>
                <a:spcPts val="0"/>
              </a:spcBef>
              <a:spcAft>
                <a:spcPts val="0"/>
              </a:spcAft>
              <a:buSzPts val="2000"/>
              <a:buNone/>
            </a:pPr>
            <a:endParaRPr sz="2000"/>
          </a:p>
        </p:txBody>
      </p:sp>
      <p:grpSp>
        <p:nvGrpSpPr>
          <p:cNvPr id="693" name="Google Shape;693;p21"/>
          <p:cNvGrpSpPr/>
          <p:nvPr/>
        </p:nvGrpSpPr>
        <p:grpSpPr>
          <a:xfrm>
            <a:off x="11177940" y="4601497"/>
            <a:ext cx="1014060" cy="2017580"/>
            <a:chOff x="11177940" y="4601497"/>
            <a:chExt cx="1014060" cy="2017580"/>
          </a:xfrm>
        </p:grpSpPr>
        <p:sp>
          <p:nvSpPr>
            <p:cNvPr id="694" name="Google Shape;694;p21"/>
            <p:cNvSpPr/>
            <p:nvPr/>
          </p:nvSpPr>
          <p:spPr>
            <a:xfrm rot="-5400000" flipH="1">
              <a:off x="10676180" y="5103257"/>
              <a:ext cx="2017580" cy="1014060"/>
            </a:xfrm>
            <a:prstGeom prst="triangle">
              <a:avLst>
                <a:gd name="adj" fmla="val 50000"/>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5" name="Google Shape;695;p21"/>
            <p:cNvSpPr/>
            <p:nvPr/>
          </p:nvSpPr>
          <p:spPr>
            <a:xfrm rot="2700000">
              <a:off x="11278506" y="5728708"/>
              <a:ext cx="485578" cy="485578"/>
            </a:xfrm>
            <a:prstGeom prst="rect">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696" name="Google Shape;696;p21"/>
          <p:cNvSpPr txBox="1"/>
          <p:nvPr/>
        </p:nvSpPr>
        <p:spPr>
          <a:xfrm>
            <a:off x="4223658" y="534555"/>
            <a:ext cx="518160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UJ &amp; Accenture – Work Readiness Programme </a:t>
            </a:r>
            <a:endParaRPr sz="2000" b="1">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00"/>
        <p:cNvGrpSpPr/>
        <p:nvPr/>
      </p:nvGrpSpPr>
      <p:grpSpPr>
        <a:xfrm>
          <a:off x="0" y="0"/>
          <a:ext cx="0" cy="0"/>
          <a:chOff x="0" y="0"/>
          <a:chExt cx="0" cy="0"/>
        </a:xfrm>
      </p:grpSpPr>
      <p:sp>
        <p:nvSpPr>
          <p:cNvPr id="701" name="Google Shape;701;p2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2" name="Google Shape;702;p22"/>
          <p:cNvSpPr txBox="1">
            <a:spLocks noGrp="1"/>
          </p:cNvSpPr>
          <p:nvPr>
            <p:ph type="title"/>
          </p:nvPr>
        </p:nvSpPr>
        <p:spPr>
          <a:xfrm>
            <a:off x="643467" y="321734"/>
            <a:ext cx="10905066" cy="113573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C6422"/>
              </a:buClr>
              <a:buSzPts val="3600"/>
              <a:buFont typeface="Arial"/>
              <a:buNone/>
            </a:pPr>
            <a:r>
              <a:rPr lang="en-US" sz="3600"/>
              <a:t>Accenture and UJ collaboration: Work readiness programme.</a:t>
            </a:r>
            <a:endParaRPr/>
          </a:p>
        </p:txBody>
      </p:sp>
      <p:grpSp>
        <p:nvGrpSpPr>
          <p:cNvPr id="703" name="Google Shape;703;p22"/>
          <p:cNvGrpSpPr/>
          <p:nvPr/>
        </p:nvGrpSpPr>
        <p:grpSpPr>
          <a:xfrm>
            <a:off x="0" y="4601497"/>
            <a:ext cx="1014060" cy="2017580"/>
            <a:chOff x="0" y="4601497"/>
            <a:chExt cx="1014060" cy="2017580"/>
          </a:xfrm>
        </p:grpSpPr>
        <p:sp>
          <p:nvSpPr>
            <p:cNvPr id="704" name="Google Shape;704;p22"/>
            <p:cNvSpPr/>
            <p:nvPr/>
          </p:nvSpPr>
          <p:spPr>
            <a:xfrm rot="5400000">
              <a:off x="-501760" y="5103257"/>
              <a:ext cx="2017580" cy="1014060"/>
            </a:xfrm>
            <a:prstGeom prst="triangle">
              <a:avLst>
                <a:gd name="adj" fmla="val 50000"/>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5" name="Google Shape;705;p22"/>
            <p:cNvSpPr/>
            <p:nvPr/>
          </p:nvSpPr>
          <p:spPr>
            <a:xfrm rot="2700000">
              <a:off x="427916" y="5728708"/>
              <a:ext cx="485578" cy="485578"/>
            </a:xfrm>
            <a:prstGeom prst="rect">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706" name="Google Shape;706;p22"/>
          <p:cNvGrpSpPr/>
          <p:nvPr/>
        </p:nvGrpSpPr>
        <p:grpSpPr>
          <a:xfrm>
            <a:off x="11219290" y="1"/>
            <a:ext cx="972709" cy="1935307"/>
            <a:chOff x="10918968" y="713127"/>
            <a:chExt cx="1273032" cy="2532832"/>
          </a:xfrm>
        </p:grpSpPr>
        <p:sp>
          <p:nvSpPr>
            <p:cNvPr id="707" name="Google Shape;707;p22"/>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8" name="Google Shape;708;p22"/>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709" name="Google Shape;709;p22"/>
          <p:cNvGrpSpPr/>
          <p:nvPr/>
        </p:nvGrpSpPr>
        <p:grpSpPr>
          <a:xfrm>
            <a:off x="643575" y="1843054"/>
            <a:ext cx="4008171" cy="4273834"/>
            <a:chOff x="106" y="60073"/>
            <a:chExt cx="4008171" cy="4273834"/>
          </a:xfrm>
        </p:grpSpPr>
        <p:sp>
          <p:nvSpPr>
            <p:cNvPr id="710" name="Google Shape;710;p22"/>
            <p:cNvSpPr/>
            <p:nvPr/>
          </p:nvSpPr>
          <p:spPr>
            <a:xfrm>
              <a:off x="812134" y="2196991"/>
              <a:ext cx="532690" cy="1522553"/>
            </a:xfrm>
            <a:custGeom>
              <a:avLst/>
              <a:gdLst/>
              <a:ahLst/>
              <a:cxnLst/>
              <a:rect l="l" t="t" r="r" b="b"/>
              <a:pathLst>
                <a:path w="120000" h="120000" extrusionOk="0">
                  <a:moveTo>
                    <a:pt x="0" y="0"/>
                  </a:moveTo>
                  <a:lnTo>
                    <a:pt x="60000" y="0"/>
                  </a:lnTo>
                  <a:lnTo>
                    <a:pt x="60000" y="120000"/>
                  </a:lnTo>
                  <a:lnTo>
                    <a:pt x="120000" y="120000"/>
                  </a:lnTo>
                </a:path>
              </a:pathLst>
            </a:custGeom>
            <a:noFill/>
            <a:ln w="9525" cap="flat" cmpd="sng">
              <a:solidFill>
                <a:schemeClr val="accent6"/>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2"/>
            <p:cNvSpPr txBox="1"/>
            <p:nvPr/>
          </p:nvSpPr>
          <p:spPr>
            <a:xfrm>
              <a:off x="1038153" y="2917941"/>
              <a:ext cx="80652" cy="80652"/>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712" name="Google Shape;712;p22"/>
            <p:cNvSpPr/>
            <p:nvPr/>
          </p:nvSpPr>
          <p:spPr>
            <a:xfrm>
              <a:off x="812134" y="2196991"/>
              <a:ext cx="532690" cy="507517"/>
            </a:xfrm>
            <a:custGeom>
              <a:avLst/>
              <a:gdLst/>
              <a:ahLst/>
              <a:cxnLst/>
              <a:rect l="l" t="t" r="r" b="b"/>
              <a:pathLst>
                <a:path w="120000" h="120000" extrusionOk="0">
                  <a:moveTo>
                    <a:pt x="0" y="0"/>
                  </a:moveTo>
                  <a:lnTo>
                    <a:pt x="60000" y="0"/>
                  </a:lnTo>
                  <a:lnTo>
                    <a:pt x="60000" y="120000"/>
                  </a:lnTo>
                  <a:lnTo>
                    <a:pt x="120000" y="120000"/>
                  </a:lnTo>
                </a:path>
              </a:pathLst>
            </a:custGeom>
            <a:noFill/>
            <a:ln w="9525" cap="flat" cmpd="sng">
              <a:solidFill>
                <a:schemeClr val="accent6"/>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2"/>
            <p:cNvSpPr txBox="1"/>
            <p:nvPr/>
          </p:nvSpPr>
          <p:spPr>
            <a:xfrm>
              <a:off x="1060085" y="2432356"/>
              <a:ext cx="36787" cy="36787"/>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714" name="Google Shape;714;p22"/>
            <p:cNvSpPr/>
            <p:nvPr/>
          </p:nvSpPr>
          <p:spPr>
            <a:xfrm>
              <a:off x="812134" y="1689473"/>
              <a:ext cx="532690" cy="507517"/>
            </a:xfrm>
            <a:custGeom>
              <a:avLst/>
              <a:gdLst/>
              <a:ahLst/>
              <a:cxnLst/>
              <a:rect l="l" t="t" r="r" b="b"/>
              <a:pathLst>
                <a:path w="120000" h="120000" extrusionOk="0">
                  <a:moveTo>
                    <a:pt x="0" y="120000"/>
                  </a:moveTo>
                  <a:lnTo>
                    <a:pt x="60000" y="120000"/>
                  </a:lnTo>
                  <a:lnTo>
                    <a:pt x="60000" y="0"/>
                  </a:lnTo>
                  <a:lnTo>
                    <a:pt x="120000" y="0"/>
                  </a:lnTo>
                </a:path>
              </a:pathLst>
            </a:custGeom>
            <a:noFill/>
            <a:ln w="9525" cap="flat" cmpd="sng">
              <a:solidFill>
                <a:schemeClr val="accent6"/>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2"/>
            <p:cNvSpPr txBox="1"/>
            <p:nvPr/>
          </p:nvSpPr>
          <p:spPr>
            <a:xfrm>
              <a:off x="1060085" y="1924838"/>
              <a:ext cx="36787" cy="36787"/>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716" name="Google Shape;716;p22"/>
            <p:cNvSpPr/>
            <p:nvPr/>
          </p:nvSpPr>
          <p:spPr>
            <a:xfrm>
              <a:off x="812134" y="674437"/>
              <a:ext cx="532690" cy="1522553"/>
            </a:xfrm>
            <a:custGeom>
              <a:avLst/>
              <a:gdLst/>
              <a:ahLst/>
              <a:cxnLst/>
              <a:rect l="l" t="t" r="r" b="b"/>
              <a:pathLst>
                <a:path w="120000" h="120000" extrusionOk="0">
                  <a:moveTo>
                    <a:pt x="0" y="120000"/>
                  </a:moveTo>
                  <a:lnTo>
                    <a:pt x="60000" y="120000"/>
                  </a:lnTo>
                  <a:lnTo>
                    <a:pt x="60000" y="0"/>
                  </a:lnTo>
                  <a:lnTo>
                    <a:pt x="120000" y="0"/>
                  </a:lnTo>
                </a:path>
              </a:pathLst>
            </a:custGeom>
            <a:noFill/>
            <a:ln w="9525" cap="flat" cmpd="sng">
              <a:solidFill>
                <a:schemeClr val="accent6"/>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2"/>
            <p:cNvSpPr txBox="1"/>
            <p:nvPr/>
          </p:nvSpPr>
          <p:spPr>
            <a:xfrm>
              <a:off x="1038153" y="1395388"/>
              <a:ext cx="80652" cy="80652"/>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718" name="Google Shape;718;p22"/>
            <p:cNvSpPr/>
            <p:nvPr/>
          </p:nvSpPr>
          <p:spPr>
            <a:xfrm rot="-5400000">
              <a:off x="-1730797" y="1790976"/>
              <a:ext cx="4273834" cy="812028"/>
            </a:xfrm>
            <a:prstGeom prst="rect">
              <a:avLst/>
            </a:prstGeom>
            <a:gradFill>
              <a:gsLst>
                <a:gs pos="0">
                  <a:srgbClr val="FFC647"/>
                </a:gs>
                <a:gs pos="50000">
                  <a:srgbClr val="FFC600"/>
                </a:gs>
                <a:gs pos="100000">
                  <a:srgbClr val="E3B400"/>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2"/>
            <p:cNvSpPr txBox="1"/>
            <p:nvPr/>
          </p:nvSpPr>
          <p:spPr>
            <a:xfrm rot="-5400000">
              <a:off x="-1730797" y="1790976"/>
              <a:ext cx="4273834" cy="812028"/>
            </a:xfrm>
            <a:prstGeom prst="rect">
              <a:avLst/>
            </a:prstGeom>
            <a:noFill/>
            <a:ln>
              <a:noFill/>
            </a:ln>
          </p:spPr>
          <p:txBody>
            <a:bodyPr spcFirstLastPara="1" wrap="square" lIns="33650" tIns="33650" rIns="33650" bIns="33650" anchor="ctr" anchorCtr="0">
              <a:noAutofit/>
            </a:bodyPr>
            <a:lstStyle/>
            <a:p>
              <a:pPr marL="0" marR="0" lvl="0" indent="0" algn="ctr" rtl="0">
                <a:lnSpc>
                  <a:spcPct val="90000"/>
                </a:lnSpc>
                <a:spcBef>
                  <a:spcPts val="0"/>
                </a:spcBef>
                <a:spcAft>
                  <a:spcPts val="0"/>
                </a:spcAft>
                <a:buClr>
                  <a:schemeClr val="lt1"/>
                </a:buClr>
                <a:buSzPts val="5300"/>
                <a:buFont typeface="Calibri"/>
                <a:buNone/>
              </a:pPr>
              <a:r>
                <a:rPr lang="en-US" sz="5300">
                  <a:solidFill>
                    <a:schemeClr val="lt1"/>
                  </a:solidFill>
                  <a:latin typeface="Calibri"/>
                  <a:ea typeface="Calibri"/>
                  <a:cs typeface="Calibri"/>
                  <a:sym typeface="Calibri"/>
                </a:rPr>
                <a:t>Subject areas </a:t>
              </a:r>
              <a:endParaRPr/>
            </a:p>
          </p:txBody>
        </p:sp>
        <p:sp>
          <p:nvSpPr>
            <p:cNvPr id="720" name="Google Shape;720;p22"/>
            <p:cNvSpPr/>
            <p:nvPr/>
          </p:nvSpPr>
          <p:spPr>
            <a:xfrm>
              <a:off x="1344824" y="268423"/>
              <a:ext cx="2663453" cy="812028"/>
            </a:xfrm>
            <a:prstGeom prst="rect">
              <a:avLst/>
            </a:prstGeom>
            <a:gradFill>
              <a:gsLst>
                <a:gs pos="0">
                  <a:srgbClr val="7FB75F"/>
                </a:gs>
                <a:gs pos="50000">
                  <a:srgbClr val="6EB141"/>
                </a:gs>
                <a:gs pos="100000">
                  <a:srgbClr val="5FA13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2"/>
            <p:cNvSpPr txBox="1"/>
            <p:nvPr/>
          </p:nvSpPr>
          <p:spPr>
            <a:xfrm>
              <a:off x="1344824" y="268423"/>
              <a:ext cx="2663453" cy="812028"/>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Clr>
                  <a:schemeClr val="lt1"/>
                </a:buClr>
                <a:buSzPts val="2400"/>
                <a:buFont typeface="Calibri"/>
                <a:buNone/>
              </a:pPr>
              <a:r>
                <a:rPr lang="en-US" sz="2400">
                  <a:solidFill>
                    <a:schemeClr val="lt1"/>
                  </a:solidFill>
                  <a:latin typeface="Calibri"/>
                  <a:ea typeface="Calibri"/>
                  <a:cs typeface="Calibri"/>
                  <a:sym typeface="Calibri"/>
                </a:rPr>
                <a:t>4IR Technologies Bootcamp</a:t>
              </a:r>
              <a:endParaRPr/>
            </a:p>
          </p:txBody>
        </p:sp>
        <p:sp>
          <p:nvSpPr>
            <p:cNvPr id="722" name="Google Shape;722;p22"/>
            <p:cNvSpPr/>
            <p:nvPr/>
          </p:nvSpPr>
          <p:spPr>
            <a:xfrm>
              <a:off x="1344824" y="1283458"/>
              <a:ext cx="2663453" cy="812028"/>
            </a:xfrm>
            <a:prstGeom prst="rect">
              <a:avLst/>
            </a:prstGeom>
            <a:gradFill>
              <a:gsLst>
                <a:gs pos="0">
                  <a:srgbClr val="7FB75F"/>
                </a:gs>
                <a:gs pos="50000">
                  <a:srgbClr val="6EB141"/>
                </a:gs>
                <a:gs pos="100000">
                  <a:srgbClr val="5FA13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2"/>
            <p:cNvSpPr txBox="1"/>
            <p:nvPr/>
          </p:nvSpPr>
          <p:spPr>
            <a:xfrm>
              <a:off x="1344824" y="1283458"/>
              <a:ext cx="2663453" cy="812028"/>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Clr>
                  <a:schemeClr val="lt1"/>
                </a:buClr>
                <a:buSzPts val="2400"/>
                <a:buFont typeface="Calibri"/>
                <a:buNone/>
              </a:pPr>
              <a:r>
                <a:rPr lang="en-US" sz="2400">
                  <a:solidFill>
                    <a:schemeClr val="lt1"/>
                  </a:solidFill>
                  <a:latin typeface="Calibri"/>
                  <a:ea typeface="Calibri"/>
                  <a:cs typeface="Calibri"/>
                  <a:sym typeface="Calibri"/>
                </a:rPr>
                <a:t>Engineering Business Systems in 4IR</a:t>
              </a:r>
              <a:endParaRPr sz="2400">
                <a:solidFill>
                  <a:schemeClr val="lt1"/>
                </a:solidFill>
                <a:latin typeface="Calibri"/>
                <a:ea typeface="Calibri"/>
                <a:cs typeface="Calibri"/>
                <a:sym typeface="Calibri"/>
              </a:endParaRPr>
            </a:p>
          </p:txBody>
        </p:sp>
        <p:sp>
          <p:nvSpPr>
            <p:cNvPr id="724" name="Google Shape;724;p22"/>
            <p:cNvSpPr/>
            <p:nvPr/>
          </p:nvSpPr>
          <p:spPr>
            <a:xfrm>
              <a:off x="1344824" y="2298494"/>
              <a:ext cx="2663453" cy="812028"/>
            </a:xfrm>
            <a:prstGeom prst="rect">
              <a:avLst/>
            </a:prstGeom>
            <a:gradFill>
              <a:gsLst>
                <a:gs pos="0">
                  <a:srgbClr val="7FB75F"/>
                </a:gs>
                <a:gs pos="50000">
                  <a:srgbClr val="6EB141"/>
                </a:gs>
                <a:gs pos="100000">
                  <a:srgbClr val="5FA13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2"/>
            <p:cNvSpPr txBox="1"/>
            <p:nvPr/>
          </p:nvSpPr>
          <p:spPr>
            <a:xfrm>
              <a:off x="1344824" y="2298494"/>
              <a:ext cx="2663453" cy="812028"/>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Clr>
                  <a:schemeClr val="lt1"/>
                </a:buClr>
                <a:buSzPts val="2400"/>
                <a:buFont typeface="Calibri"/>
                <a:buNone/>
              </a:pPr>
              <a:r>
                <a:rPr lang="en-US" sz="2400">
                  <a:solidFill>
                    <a:schemeClr val="lt1"/>
                  </a:solidFill>
                  <a:latin typeface="Calibri"/>
                  <a:ea typeface="Calibri"/>
                  <a:cs typeface="Calibri"/>
                  <a:sym typeface="Calibri"/>
                </a:rPr>
                <a:t>Agile Rapid Skills Acquisition</a:t>
              </a:r>
              <a:endParaRPr/>
            </a:p>
          </p:txBody>
        </p:sp>
        <p:sp>
          <p:nvSpPr>
            <p:cNvPr id="726" name="Google Shape;726;p22"/>
            <p:cNvSpPr/>
            <p:nvPr/>
          </p:nvSpPr>
          <p:spPr>
            <a:xfrm>
              <a:off x="1344824" y="3313530"/>
              <a:ext cx="2663453" cy="812028"/>
            </a:xfrm>
            <a:prstGeom prst="rect">
              <a:avLst/>
            </a:prstGeom>
            <a:gradFill>
              <a:gsLst>
                <a:gs pos="0">
                  <a:srgbClr val="7FB75F"/>
                </a:gs>
                <a:gs pos="50000">
                  <a:srgbClr val="6EB141"/>
                </a:gs>
                <a:gs pos="100000">
                  <a:srgbClr val="5FA13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2"/>
            <p:cNvSpPr txBox="1"/>
            <p:nvPr/>
          </p:nvSpPr>
          <p:spPr>
            <a:xfrm>
              <a:off x="1344824" y="3313530"/>
              <a:ext cx="2663453" cy="812028"/>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Clr>
                  <a:schemeClr val="lt1"/>
                </a:buClr>
                <a:buSzPts val="2400"/>
                <a:buFont typeface="Calibri"/>
                <a:buNone/>
              </a:pPr>
              <a:r>
                <a:rPr lang="en-US" sz="2400">
                  <a:solidFill>
                    <a:schemeClr val="lt1"/>
                  </a:solidFill>
                  <a:latin typeface="Calibri"/>
                  <a:ea typeface="Calibri"/>
                  <a:cs typeface="Calibri"/>
                  <a:sym typeface="Calibri"/>
                </a:rPr>
                <a:t>Full Stack Web Development</a:t>
              </a:r>
              <a:endParaRPr/>
            </a:p>
          </p:txBody>
        </p:sp>
      </p:grpSp>
      <p:sp>
        <p:nvSpPr>
          <p:cNvPr id="728" name="Google Shape;728;p22"/>
          <p:cNvSpPr txBox="1"/>
          <p:nvPr/>
        </p:nvSpPr>
        <p:spPr>
          <a:xfrm>
            <a:off x="5826034" y="2107475"/>
            <a:ext cx="4807132" cy="92333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The programme has produced ### graduates.</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 Some progress about the programme.</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a:t>
            </a:r>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357ED239-E436-31AF-341A-DD1985DAF4F5}"/>
              </a:ext>
            </a:extLst>
          </p:cNvPr>
          <p:cNvSpPr>
            <a:spLocks noGrp="1"/>
          </p:cNvSpPr>
          <p:nvPr>
            <p:ph type="body" idx="1"/>
          </p:nvPr>
        </p:nvSpPr>
        <p:spPr>
          <a:xfrm>
            <a:off x="368302" y="1268413"/>
            <a:ext cx="11452225" cy="4388316"/>
          </a:xfrm>
        </p:spPr>
        <p:txBody>
          <a:bodyPr/>
          <a:lstStyle/>
          <a:p>
            <a:r>
              <a:rPr lang="en-US" dirty="0"/>
              <a:t>THABILE DUBE***</a:t>
            </a:r>
          </a:p>
        </p:txBody>
      </p:sp>
      <p:sp>
        <p:nvSpPr>
          <p:cNvPr id="4" name="Title 3">
            <a:extLst>
              <a:ext uri="{FF2B5EF4-FFF2-40B4-BE49-F238E27FC236}">
                <a16:creationId xmlns:a16="http://schemas.microsoft.com/office/drawing/2014/main" id="{F0AD00E3-728C-5FFC-244C-6CCCE9A3AF86}"/>
              </a:ext>
            </a:extLst>
          </p:cNvPr>
          <p:cNvSpPr>
            <a:spLocks noGrp="1"/>
          </p:cNvSpPr>
          <p:nvPr>
            <p:ph type="title"/>
          </p:nvPr>
        </p:nvSpPr>
        <p:spPr>
          <a:xfrm>
            <a:off x="368302" y="195750"/>
            <a:ext cx="11452225" cy="720000"/>
          </a:xfrm>
        </p:spPr>
        <p:txBody>
          <a:bodyPr wrap="square" anchor="b">
            <a:normAutofit/>
          </a:bodyPr>
          <a:lstStyle/>
          <a:p>
            <a:r>
              <a:rPr lang="en-ZA" dirty="0"/>
              <a:t>John Hopkins</a:t>
            </a:r>
          </a:p>
        </p:txBody>
      </p:sp>
      <p:sp>
        <p:nvSpPr>
          <p:cNvPr id="12" name="Text Placeholder 3">
            <a:extLst>
              <a:ext uri="{FF2B5EF4-FFF2-40B4-BE49-F238E27FC236}">
                <a16:creationId xmlns:a16="http://schemas.microsoft.com/office/drawing/2014/main" id="{02B30633-894C-8A06-3456-839DC5F182DE}"/>
              </a:ext>
            </a:extLst>
          </p:cNvPr>
          <p:cNvSpPr>
            <a:spLocks noGrp="1"/>
          </p:cNvSpPr>
          <p:nvPr>
            <p:ph type="body" idx="2"/>
          </p:nvPr>
        </p:nvSpPr>
        <p:spPr>
          <a:xfrm>
            <a:off x="368302" y="5814833"/>
            <a:ext cx="11452225" cy="268661"/>
          </a:xfrm>
        </p:spPr>
        <p:txBody>
          <a:bodyPr/>
          <a:lstStyle/>
          <a:p>
            <a:endParaRPr lang="en-US"/>
          </a:p>
        </p:txBody>
      </p:sp>
      <p:sp>
        <p:nvSpPr>
          <p:cNvPr id="14" name="Text Placeholder 4">
            <a:extLst>
              <a:ext uri="{FF2B5EF4-FFF2-40B4-BE49-F238E27FC236}">
                <a16:creationId xmlns:a16="http://schemas.microsoft.com/office/drawing/2014/main" id="{F3791135-CC62-CBA7-B04F-384C6AF3DC8C}"/>
              </a:ext>
            </a:extLst>
          </p:cNvPr>
          <p:cNvSpPr>
            <a:spLocks noGrp="1"/>
          </p:cNvSpPr>
          <p:nvPr>
            <p:ph type="body" idx="3"/>
          </p:nvPr>
        </p:nvSpPr>
        <p:spPr>
          <a:xfrm>
            <a:off x="358588" y="6361113"/>
            <a:ext cx="9000000" cy="215900"/>
          </a:xfrm>
        </p:spPr>
        <p:txBody>
          <a:bodyPr/>
          <a:lstStyle/>
          <a:p>
            <a:endParaRPr lang="en-US"/>
          </a:p>
        </p:txBody>
      </p:sp>
    </p:spTree>
    <p:extLst>
      <p:ext uri="{BB962C8B-B14F-4D97-AF65-F5344CB8AC3E}">
        <p14:creationId xmlns:p14="http://schemas.microsoft.com/office/powerpoint/2010/main" val="11361585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357ED239-E436-31AF-341A-DD1985DAF4F5}"/>
              </a:ext>
            </a:extLst>
          </p:cNvPr>
          <p:cNvSpPr>
            <a:spLocks noGrp="1"/>
          </p:cNvSpPr>
          <p:nvPr>
            <p:ph type="body" idx="1"/>
          </p:nvPr>
        </p:nvSpPr>
        <p:spPr>
          <a:xfrm>
            <a:off x="368302" y="1268413"/>
            <a:ext cx="11452225" cy="4388316"/>
          </a:xfrm>
        </p:spPr>
        <p:txBody>
          <a:bodyPr/>
          <a:lstStyle/>
          <a:p>
            <a:r>
              <a:rPr lang="en-US" dirty="0"/>
              <a:t>THABILE DUBE***</a:t>
            </a:r>
          </a:p>
        </p:txBody>
      </p:sp>
      <p:sp>
        <p:nvSpPr>
          <p:cNvPr id="4" name="Title 3">
            <a:extLst>
              <a:ext uri="{FF2B5EF4-FFF2-40B4-BE49-F238E27FC236}">
                <a16:creationId xmlns:a16="http://schemas.microsoft.com/office/drawing/2014/main" id="{F0AD00E3-728C-5FFC-244C-6CCCE9A3AF86}"/>
              </a:ext>
            </a:extLst>
          </p:cNvPr>
          <p:cNvSpPr>
            <a:spLocks noGrp="1"/>
          </p:cNvSpPr>
          <p:nvPr>
            <p:ph type="title"/>
          </p:nvPr>
        </p:nvSpPr>
        <p:spPr>
          <a:xfrm>
            <a:off x="368302" y="195750"/>
            <a:ext cx="11452225" cy="720000"/>
          </a:xfrm>
        </p:spPr>
        <p:txBody>
          <a:bodyPr wrap="square" anchor="b">
            <a:normAutofit/>
          </a:bodyPr>
          <a:lstStyle/>
          <a:p>
            <a:r>
              <a:rPr lang="en-ZA" dirty="0"/>
              <a:t>Healthcare MBA</a:t>
            </a:r>
          </a:p>
        </p:txBody>
      </p:sp>
      <p:sp>
        <p:nvSpPr>
          <p:cNvPr id="12" name="Text Placeholder 3">
            <a:extLst>
              <a:ext uri="{FF2B5EF4-FFF2-40B4-BE49-F238E27FC236}">
                <a16:creationId xmlns:a16="http://schemas.microsoft.com/office/drawing/2014/main" id="{02B30633-894C-8A06-3456-839DC5F182DE}"/>
              </a:ext>
            </a:extLst>
          </p:cNvPr>
          <p:cNvSpPr>
            <a:spLocks noGrp="1"/>
          </p:cNvSpPr>
          <p:nvPr>
            <p:ph type="body" idx="2"/>
          </p:nvPr>
        </p:nvSpPr>
        <p:spPr>
          <a:xfrm>
            <a:off x="368302" y="5814833"/>
            <a:ext cx="11452225" cy="268661"/>
          </a:xfrm>
        </p:spPr>
        <p:txBody>
          <a:bodyPr/>
          <a:lstStyle/>
          <a:p>
            <a:endParaRPr lang="en-US"/>
          </a:p>
        </p:txBody>
      </p:sp>
      <p:sp>
        <p:nvSpPr>
          <p:cNvPr id="14" name="Text Placeholder 4">
            <a:extLst>
              <a:ext uri="{FF2B5EF4-FFF2-40B4-BE49-F238E27FC236}">
                <a16:creationId xmlns:a16="http://schemas.microsoft.com/office/drawing/2014/main" id="{F3791135-CC62-CBA7-B04F-384C6AF3DC8C}"/>
              </a:ext>
            </a:extLst>
          </p:cNvPr>
          <p:cNvSpPr>
            <a:spLocks noGrp="1"/>
          </p:cNvSpPr>
          <p:nvPr>
            <p:ph type="body" idx="3"/>
          </p:nvPr>
        </p:nvSpPr>
        <p:spPr>
          <a:xfrm>
            <a:off x="358588" y="6361113"/>
            <a:ext cx="9000000" cy="215900"/>
          </a:xfrm>
        </p:spPr>
        <p:txBody>
          <a:bodyPr/>
          <a:lstStyle/>
          <a:p>
            <a:endParaRPr lang="en-US"/>
          </a:p>
        </p:txBody>
      </p:sp>
    </p:spTree>
    <p:extLst>
      <p:ext uri="{BB962C8B-B14F-4D97-AF65-F5344CB8AC3E}">
        <p14:creationId xmlns:p14="http://schemas.microsoft.com/office/powerpoint/2010/main" val="11343479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852472AA-BA37-A243-D44F-AEBCA58C2BB4}"/>
              </a:ext>
            </a:extLst>
          </p:cNvPr>
          <p:cNvSpPr>
            <a:spLocks noGrp="1"/>
          </p:cNvSpPr>
          <p:nvPr>
            <p:ph type="ctrTitle"/>
          </p:nvPr>
        </p:nvSpPr>
        <p:spPr/>
        <p:txBody>
          <a:bodyPr/>
          <a:lstStyle/>
          <a:p>
            <a:r>
              <a:rPr lang="en-ZA" dirty="0"/>
              <a:t>SETA</a:t>
            </a:r>
          </a:p>
        </p:txBody>
      </p:sp>
      <p:sp>
        <p:nvSpPr>
          <p:cNvPr id="14" name="Subtitle 13">
            <a:extLst>
              <a:ext uri="{FF2B5EF4-FFF2-40B4-BE49-F238E27FC236}">
                <a16:creationId xmlns:a16="http://schemas.microsoft.com/office/drawing/2014/main" id="{9488B083-F83B-CAFC-A2D8-B9183B2AD713}"/>
              </a:ext>
            </a:extLst>
          </p:cNvPr>
          <p:cNvSpPr>
            <a:spLocks noGrp="1"/>
          </p:cNvSpPr>
          <p:nvPr>
            <p:ph type="subTitle" idx="1"/>
          </p:nvPr>
        </p:nvSpPr>
        <p:spPr/>
        <p:txBody>
          <a:bodyPr/>
          <a:lstStyle/>
          <a:p>
            <a:endParaRPr lang="en-ZA"/>
          </a:p>
        </p:txBody>
      </p:sp>
    </p:spTree>
    <p:extLst>
      <p:ext uri="{BB962C8B-B14F-4D97-AF65-F5344CB8AC3E}">
        <p14:creationId xmlns:p14="http://schemas.microsoft.com/office/powerpoint/2010/main" val="1086276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414141"/>
        </a:solidFill>
        <a:effectLst/>
      </p:bgPr>
    </p:bg>
    <p:spTree>
      <p:nvGrpSpPr>
        <p:cNvPr id="1" name="Shape 749"/>
        <p:cNvGrpSpPr/>
        <p:nvPr/>
      </p:nvGrpSpPr>
      <p:grpSpPr>
        <a:xfrm>
          <a:off x="0" y="0"/>
          <a:ext cx="0" cy="0"/>
          <a:chOff x="0" y="0"/>
          <a:chExt cx="0" cy="0"/>
        </a:xfrm>
      </p:grpSpPr>
      <p:sp>
        <p:nvSpPr>
          <p:cNvPr id="750" name="Google Shape;750;p25"/>
          <p:cNvSpPr/>
          <p:nvPr/>
        </p:nvSpPr>
        <p:spPr>
          <a:xfrm>
            <a:off x="1953768" y="0"/>
            <a:ext cx="8284464" cy="6858000"/>
          </a:xfrm>
          <a:custGeom>
            <a:avLst/>
            <a:gdLst/>
            <a:ahLst/>
            <a:cxnLst/>
            <a:rect l="l" t="t" r="r" b="b"/>
            <a:pathLst>
              <a:path w="8284464" h="6858000" extrusionOk="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1" name="Google Shape;751;p25"/>
          <p:cNvSpPr/>
          <p:nvPr/>
        </p:nvSpPr>
        <p:spPr>
          <a:xfrm>
            <a:off x="2192251" y="0"/>
            <a:ext cx="7955280" cy="6858000"/>
          </a:xfrm>
          <a:custGeom>
            <a:avLst/>
            <a:gdLst/>
            <a:ahLst/>
            <a:cxnLst/>
            <a:rect l="l" t="t" r="r" b="b"/>
            <a:pathLst>
              <a:path w="7955280" h="6858000" extrusionOk="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2" name="Google Shape;752;p25"/>
          <p:cNvSpPr txBox="1">
            <a:spLocks noGrp="1"/>
          </p:cNvSpPr>
          <p:nvPr>
            <p:ph type="title"/>
          </p:nvPr>
        </p:nvSpPr>
        <p:spPr>
          <a:xfrm>
            <a:off x="2555631" y="1441938"/>
            <a:ext cx="7080738" cy="397412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C0C0C"/>
              </a:buClr>
              <a:buSzPts val="5400"/>
              <a:buFont typeface="Calibri"/>
              <a:buNone/>
            </a:pPr>
            <a:r>
              <a:rPr lang="en-US" sz="5400" dirty="0">
                <a:solidFill>
                  <a:srgbClr val="0C0C0C"/>
                </a:solidFill>
                <a:latin typeface="Calibri"/>
                <a:cs typeface="Calibri"/>
                <a:sym typeface="Calibri"/>
              </a:rPr>
              <a:t>FoodBev Training</a:t>
            </a:r>
            <a:endParaRPr dirty="0"/>
          </a:p>
        </p:txBody>
      </p:sp>
    </p:spTree>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40"/>
        <p:cNvGrpSpPr/>
        <p:nvPr/>
      </p:nvGrpSpPr>
      <p:grpSpPr>
        <a:xfrm>
          <a:off x="0" y="0"/>
          <a:ext cx="0" cy="0"/>
          <a:chOff x="0" y="0"/>
          <a:chExt cx="0" cy="0"/>
        </a:xfrm>
      </p:grpSpPr>
      <p:sp>
        <p:nvSpPr>
          <p:cNvPr id="741" name="Google Shape;741;p2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2" name="Google Shape;742;p24"/>
          <p:cNvSpPr/>
          <p:nvPr/>
        </p:nvSpPr>
        <p:spPr>
          <a:xfrm>
            <a:off x="0" y="0"/>
            <a:ext cx="12191999" cy="6857999"/>
          </a:xfrm>
          <a:prstGeom prst="rect">
            <a:avLst/>
          </a:prstGeom>
          <a:solidFill>
            <a:srgbClr val="82766A">
              <a:alpha val="1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3" name="Google Shape;743;p24"/>
          <p:cNvSpPr txBox="1">
            <a:spLocks noGrp="1"/>
          </p:cNvSpPr>
          <p:nvPr>
            <p:ph type="title"/>
          </p:nvPr>
        </p:nvSpPr>
        <p:spPr>
          <a:xfrm>
            <a:off x="976746" y="3703975"/>
            <a:ext cx="4337858" cy="239871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EC6422"/>
              </a:buClr>
              <a:buSzPts val="3400"/>
              <a:buFont typeface="Arial"/>
              <a:buNone/>
            </a:pPr>
            <a:r>
              <a:rPr lang="en-US" sz="3400"/>
              <a:t>Food and Beverage SETA and UJ collaboration in SME development</a:t>
            </a:r>
            <a:endParaRPr/>
          </a:p>
        </p:txBody>
      </p:sp>
      <p:pic>
        <p:nvPicPr>
          <p:cNvPr id="744" name="Google Shape;744;p24" descr="Home | FoodBev SETA"/>
          <p:cNvPicPr preferRelativeResize="0"/>
          <p:nvPr/>
        </p:nvPicPr>
        <p:blipFill rotWithShape="1">
          <a:blip r:embed="rId3">
            <a:alphaModFix/>
          </a:blip>
          <a:srcRect t="2996" b="1191"/>
          <a:stretch/>
        </p:blipFill>
        <p:spPr>
          <a:xfrm>
            <a:off x="2" y="10"/>
            <a:ext cx="12191999" cy="3154014"/>
          </a:xfrm>
          <a:custGeom>
            <a:avLst/>
            <a:gdLst/>
            <a:ahLst/>
            <a:cxnLst/>
            <a:rect l="l" t="t" r="r" b="b"/>
            <a:pathLst>
              <a:path w="12191999" h="3428999" extrusionOk="0">
                <a:moveTo>
                  <a:pt x="0" y="0"/>
                </a:moveTo>
                <a:lnTo>
                  <a:pt x="12191999" y="0"/>
                </a:lnTo>
                <a:lnTo>
                  <a:pt x="12191999" y="920893"/>
                </a:lnTo>
                <a:lnTo>
                  <a:pt x="12191999" y="1514929"/>
                </a:lnTo>
                <a:lnTo>
                  <a:pt x="12191999" y="3130902"/>
                </a:lnTo>
                <a:lnTo>
                  <a:pt x="12188051" y="3131476"/>
                </a:lnTo>
                <a:cubicBezTo>
                  <a:pt x="12153000" y="3135813"/>
                  <a:pt x="12133655" y="3136025"/>
                  <a:pt x="12112012" y="3138906"/>
                </a:cubicBezTo>
                <a:cubicBezTo>
                  <a:pt x="12076970" y="3145595"/>
                  <a:pt x="12039899" y="3160769"/>
                  <a:pt x="12018752" y="3165642"/>
                </a:cubicBezTo>
                <a:lnTo>
                  <a:pt x="11985122" y="3168147"/>
                </a:lnTo>
                <a:lnTo>
                  <a:pt x="11986344" y="3172878"/>
                </a:lnTo>
                <a:lnTo>
                  <a:pt x="11973852" y="3173226"/>
                </a:lnTo>
                <a:lnTo>
                  <a:pt x="11945968" y="3173341"/>
                </a:lnTo>
                <a:cubicBezTo>
                  <a:pt x="11928568" y="3174057"/>
                  <a:pt x="11880184" y="3172923"/>
                  <a:pt x="11862470" y="3174654"/>
                </a:cubicBezTo>
                <a:cubicBezTo>
                  <a:pt x="11857360" y="3179700"/>
                  <a:pt x="11849473" y="3182451"/>
                  <a:pt x="11839688" y="3183726"/>
                </a:cubicBezTo>
                <a:lnTo>
                  <a:pt x="11818138" y="3183868"/>
                </a:lnTo>
                <a:lnTo>
                  <a:pt x="11693161" y="3196027"/>
                </a:lnTo>
                <a:lnTo>
                  <a:pt x="11675978" y="3196936"/>
                </a:lnTo>
                <a:lnTo>
                  <a:pt x="11666672" y="3201013"/>
                </a:lnTo>
                <a:cubicBezTo>
                  <a:pt x="11659568" y="3201827"/>
                  <a:pt x="11639160" y="3201301"/>
                  <a:pt x="11633348" y="3201823"/>
                </a:cubicBezTo>
                <a:lnTo>
                  <a:pt x="11631806" y="3204144"/>
                </a:lnTo>
                <a:cubicBezTo>
                  <a:pt x="11613292" y="3207852"/>
                  <a:pt x="11543654" y="3220200"/>
                  <a:pt x="11522270" y="3224070"/>
                </a:cubicBezTo>
                <a:cubicBezTo>
                  <a:pt x="11517998" y="3220503"/>
                  <a:pt x="11508432" y="3226137"/>
                  <a:pt x="11503503" y="3227361"/>
                </a:cubicBezTo>
                <a:cubicBezTo>
                  <a:pt x="11502740" y="3224959"/>
                  <a:pt x="11490808" y="3224226"/>
                  <a:pt x="11487288" y="3226364"/>
                </a:cubicBezTo>
                <a:cubicBezTo>
                  <a:pt x="11403406" y="3238085"/>
                  <a:pt x="11445394" y="3213864"/>
                  <a:pt x="11397514" y="3229209"/>
                </a:cubicBezTo>
                <a:cubicBezTo>
                  <a:pt x="11389044" y="3230225"/>
                  <a:pt x="11382180" y="3229256"/>
                  <a:pt x="11376160" y="3227461"/>
                </a:cubicBezTo>
                <a:lnTo>
                  <a:pt x="11367180" y="3223774"/>
                </a:lnTo>
                <a:lnTo>
                  <a:pt x="11332420" y="3230742"/>
                </a:lnTo>
                <a:cubicBezTo>
                  <a:pt x="11315298" y="3233171"/>
                  <a:pt x="11297277" y="3234781"/>
                  <a:pt x="11278786" y="3235517"/>
                </a:cubicBezTo>
                <a:cubicBezTo>
                  <a:pt x="11274637" y="3230607"/>
                  <a:pt x="11260123" y="3237582"/>
                  <a:pt x="11253295" y="3238964"/>
                </a:cubicBezTo>
                <a:cubicBezTo>
                  <a:pt x="11253224" y="3235757"/>
                  <a:pt x="11238096" y="3234220"/>
                  <a:pt x="11232727" y="3236871"/>
                </a:cubicBezTo>
                <a:cubicBezTo>
                  <a:pt x="11119903" y="3248332"/>
                  <a:pt x="11183388" y="3218382"/>
                  <a:pt x="11115682" y="3236341"/>
                </a:cubicBezTo>
                <a:cubicBezTo>
                  <a:pt x="11104356" y="3237278"/>
                  <a:pt x="11095858" y="3235671"/>
                  <a:pt x="11088768" y="3233017"/>
                </a:cubicBezTo>
                <a:lnTo>
                  <a:pt x="11076012" y="3226390"/>
                </a:lnTo>
                <a:lnTo>
                  <a:pt x="11066016" y="3228753"/>
                </a:lnTo>
                <a:cubicBezTo>
                  <a:pt x="11028292" y="3228939"/>
                  <a:pt x="11017169" y="3222147"/>
                  <a:pt x="10995221" y="3228989"/>
                </a:cubicBezTo>
                <a:cubicBezTo>
                  <a:pt x="10962786" y="3214768"/>
                  <a:pt x="10973708" y="3227571"/>
                  <a:pt x="10949038" y="3229747"/>
                </a:cubicBezTo>
                <a:cubicBezTo>
                  <a:pt x="10929576" y="3232582"/>
                  <a:pt x="10965306" y="3238039"/>
                  <a:pt x="10946231" y="3238844"/>
                </a:cubicBezTo>
                <a:cubicBezTo>
                  <a:pt x="10925596" y="3235173"/>
                  <a:pt x="10926566" y="3246575"/>
                  <a:pt x="10905107" y="3242085"/>
                </a:cubicBezTo>
                <a:cubicBezTo>
                  <a:pt x="10910320" y="3233495"/>
                  <a:pt x="10862761" y="3243750"/>
                  <a:pt x="10861282" y="3236246"/>
                </a:cubicBezTo>
                <a:cubicBezTo>
                  <a:pt x="10843055" y="3246977"/>
                  <a:pt x="10833897" y="3233757"/>
                  <a:pt x="10809627" y="3237064"/>
                </a:cubicBezTo>
                <a:cubicBezTo>
                  <a:pt x="10798198" y="3241124"/>
                  <a:pt x="10789952" y="3241821"/>
                  <a:pt x="10778718" y="3237455"/>
                </a:cubicBezTo>
                <a:cubicBezTo>
                  <a:pt x="10726069" y="3257219"/>
                  <a:pt x="10746866" y="3238339"/>
                  <a:pt x="10697595" y="3245939"/>
                </a:cubicBezTo>
                <a:cubicBezTo>
                  <a:pt x="10655146" y="3253933"/>
                  <a:pt x="10607026" y="3259119"/>
                  <a:pt x="10565970" y="3278201"/>
                </a:cubicBezTo>
                <a:cubicBezTo>
                  <a:pt x="10558434" y="3283608"/>
                  <a:pt x="10539930" y="3285654"/>
                  <a:pt x="10524645" y="3282773"/>
                </a:cubicBezTo>
                <a:cubicBezTo>
                  <a:pt x="10522018" y="3282276"/>
                  <a:pt x="10519582" y="3281649"/>
                  <a:pt x="10517421" y="3280913"/>
                </a:cubicBezTo>
                <a:cubicBezTo>
                  <a:pt x="10481928" y="3283832"/>
                  <a:pt x="10352108" y="3296870"/>
                  <a:pt x="10311683" y="3300288"/>
                </a:cubicBezTo>
                <a:cubicBezTo>
                  <a:pt x="10308410" y="3293342"/>
                  <a:pt x="10287968" y="3305875"/>
                  <a:pt x="10274873" y="3301423"/>
                </a:cubicBezTo>
                <a:cubicBezTo>
                  <a:pt x="10265494" y="3297516"/>
                  <a:pt x="10257104" y="3300407"/>
                  <a:pt x="10247307" y="3300714"/>
                </a:cubicBezTo>
                <a:cubicBezTo>
                  <a:pt x="10234401" y="3297643"/>
                  <a:pt x="10192308" y="3303190"/>
                  <a:pt x="10181334" y="3307168"/>
                </a:cubicBezTo>
                <a:cubicBezTo>
                  <a:pt x="10155109" y="3320992"/>
                  <a:pt x="10095518" y="3310726"/>
                  <a:pt x="10073729" y="3321318"/>
                </a:cubicBezTo>
                <a:cubicBezTo>
                  <a:pt x="10065823" y="3322872"/>
                  <a:pt x="10058087" y="3323501"/>
                  <a:pt x="10050495" y="3323554"/>
                </a:cubicBezTo>
                <a:lnTo>
                  <a:pt x="10029247" y="3322387"/>
                </a:lnTo>
                <a:lnTo>
                  <a:pt x="10023206" y="3319426"/>
                </a:lnTo>
                <a:lnTo>
                  <a:pt x="10010221" y="3320159"/>
                </a:lnTo>
                <a:lnTo>
                  <a:pt x="10006500" y="3319709"/>
                </a:lnTo>
                <a:cubicBezTo>
                  <a:pt x="9999392" y="3318836"/>
                  <a:pt x="9992376" y="3318075"/>
                  <a:pt x="9985433" y="3317775"/>
                </a:cubicBezTo>
                <a:cubicBezTo>
                  <a:pt x="9994564" y="3332623"/>
                  <a:pt x="9927872" y="3317665"/>
                  <a:pt x="9947096" y="3329673"/>
                </a:cubicBezTo>
                <a:cubicBezTo>
                  <a:pt x="9910530" y="3330603"/>
                  <a:pt x="9938422" y="3341787"/>
                  <a:pt x="9894468" y="3331125"/>
                </a:cubicBezTo>
                <a:cubicBezTo>
                  <a:pt x="9837697" y="3343266"/>
                  <a:pt x="9748207" y="3338748"/>
                  <a:pt x="9703741" y="3357170"/>
                </a:cubicBezTo>
                <a:cubicBezTo>
                  <a:pt x="9709264" y="3350136"/>
                  <a:pt x="9685337" y="3344679"/>
                  <a:pt x="9668763" y="3348169"/>
                </a:cubicBezTo>
                <a:cubicBezTo>
                  <a:pt x="9688139" y="3320571"/>
                  <a:pt x="9603232" y="3373038"/>
                  <a:pt x="9588644" y="3354205"/>
                </a:cubicBezTo>
                <a:cubicBezTo>
                  <a:pt x="9587925" y="3371689"/>
                  <a:pt x="9513642" y="3401336"/>
                  <a:pt x="9478680" y="3386990"/>
                </a:cubicBezTo>
                <a:cubicBezTo>
                  <a:pt x="9425416" y="3390492"/>
                  <a:pt x="9387699" y="3404944"/>
                  <a:pt x="9331856" y="3399166"/>
                </a:cubicBezTo>
                <a:cubicBezTo>
                  <a:pt x="9330123" y="3401505"/>
                  <a:pt x="9327283" y="3403463"/>
                  <a:pt x="9323679" y="3405145"/>
                </a:cubicBezTo>
                <a:lnTo>
                  <a:pt x="9311620" y="3409223"/>
                </a:lnTo>
                <a:lnTo>
                  <a:pt x="9309289" y="3408926"/>
                </a:lnTo>
                <a:cubicBezTo>
                  <a:pt x="9300131" y="3408873"/>
                  <a:pt x="9295442" y="3409859"/>
                  <a:pt x="9292731" y="3411301"/>
                </a:cubicBezTo>
                <a:lnTo>
                  <a:pt x="9290814" y="3413412"/>
                </a:lnTo>
                <a:lnTo>
                  <a:pt x="9279990" y="3415541"/>
                </a:lnTo>
                <a:lnTo>
                  <a:pt x="9260104" y="3421077"/>
                </a:lnTo>
                <a:lnTo>
                  <a:pt x="9255034" y="3420853"/>
                </a:lnTo>
                <a:lnTo>
                  <a:pt x="9222941" y="3427242"/>
                </a:lnTo>
                <a:lnTo>
                  <a:pt x="9221858" y="3426731"/>
                </a:lnTo>
                <a:cubicBezTo>
                  <a:pt x="9218700" y="3425733"/>
                  <a:pt x="9214983" y="3425271"/>
                  <a:pt x="9210014" y="3425917"/>
                </a:cubicBezTo>
                <a:cubicBezTo>
                  <a:pt x="9208256" y="3416158"/>
                  <a:pt x="9203342" y="3422957"/>
                  <a:pt x="9188839" y="3425728"/>
                </a:cubicBezTo>
                <a:cubicBezTo>
                  <a:pt x="9182870" y="3411188"/>
                  <a:pt x="9147335" y="3424352"/>
                  <a:pt x="9132080" y="3417886"/>
                </a:cubicBezTo>
                <a:cubicBezTo>
                  <a:pt x="9121557" y="3420249"/>
                  <a:pt x="9110321" y="3422482"/>
                  <a:pt x="9098549" y="3424480"/>
                </a:cubicBezTo>
                <a:lnTo>
                  <a:pt x="9003970" y="3425484"/>
                </a:lnTo>
                <a:lnTo>
                  <a:pt x="8904921" y="3413774"/>
                </a:lnTo>
                <a:cubicBezTo>
                  <a:pt x="8868284" y="3413519"/>
                  <a:pt x="8836559" y="3409171"/>
                  <a:pt x="8805551" y="3412237"/>
                </a:cubicBezTo>
                <a:cubicBezTo>
                  <a:pt x="8792955" y="3408854"/>
                  <a:pt x="8781083" y="3407488"/>
                  <a:pt x="8769572" y="3412551"/>
                </a:cubicBezTo>
                <a:cubicBezTo>
                  <a:pt x="8735382" y="3410862"/>
                  <a:pt x="8727105" y="3403632"/>
                  <a:pt x="8705440" y="3409271"/>
                </a:cubicBezTo>
                <a:cubicBezTo>
                  <a:pt x="8686231" y="3397576"/>
                  <a:pt x="8685094" y="3402040"/>
                  <a:pt x="8676067" y="3405389"/>
                </a:cubicBezTo>
                <a:lnTo>
                  <a:pt x="8674779" y="3405628"/>
                </a:lnTo>
                <a:lnTo>
                  <a:pt x="8672154" y="3403956"/>
                </a:lnTo>
                <a:lnTo>
                  <a:pt x="8666720" y="3403182"/>
                </a:lnTo>
                <a:lnTo>
                  <a:pt x="8651886" y="3403680"/>
                </a:lnTo>
                <a:lnTo>
                  <a:pt x="8646307" y="3404298"/>
                </a:lnTo>
                <a:cubicBezTo>
                  <a:pt x="8642465" y="3404565"/>
                  <a:pt x="8639912" y="3404534"/>
                  <a:pt x="8638145" y="3404287"/>
                </a:cubicBezTo>
                <a:lnTo>
                  <a:pt x="8637941" y="3404149"/>
                </a:lnTo>
                <a:lnTo>
                  <a:pt x="8630296" y="3404406"/>
                </a:lnTo>
                <a:cubicBezTo>
                  <a:pt x="8617394" y="3405155"/>
                  <a:pt x="8604838" y="3406180"/>
                  <a:pt x="8592887" y="3407398"/>
                </a:cubicBezTo>
                <a:cubicBezTo>
                  <a:pt x="8582781" y="3399722"/>
                  <a:pt x="8538622" y="3408789"/>
                  <a:pt x="8543455" y="3394319"/>
                </a:cubicBezTo>
                <a:cubicBezTo>
                  <a:pt x="8527334" y="3395534"/>
                  <a:pt x="8517583" y="3401542"/>
                  <a:pt x="8523012" y="3392051"/>
                </a:cubicBezTo>
                <a:cubicBezTo>
                  <a:pt x="8517705" y="3392178"/>
                  <a:pt x="8514435" y="3391372"/>
                  <a:pt x="8512093" y="3390108"/>
                </a:cubicBezTo>
                <a:lnTo>
                  <a:pt x="8511416" y="3389513"/>
                </a:lnTo>
                <a:lnTo>
                  <a:pt x="8475551" y="3392450"/>
                </a:lnTo>
                <a:lnTo>
                  <a:pt x="8470789" y="3391736"/>
                </a:lnTo>
                <a:lnTo>
                  <a:pt x="8447414" y="3395064"/>
                </a:lnTo>
                <a:lnTo>
                  <a:pt x="8435335" y="3396028"/>
                </a:lnTo>
                <a:lnTo>
                  <a:pt x="8431923" y="3397855"/>
                </a:lnTo>
                <a:cubicBezTo>
                  <a:pt x="8428239" y="3398965"/>
                  <a:pt x="8422959" y="3399444"/>
                  <a:pt x="8414099" y="3398491"/>
                </a:cubicBezTo>
                <a:lnTo>
                  <a:pt x="8412049" y="3397978"/>
                </a:lnTo>
                <a:lnTo>
                  <a:pt x="8397349" y="3400683"/>
                </a:lnTo>
                <a:cubicBezTo>
                  <a:pt x="8392615" y="3401933"/>
                  <a:pt x="8388424" y="3403524"/>
                  <a:pt x="8385030" y="3405585"/>
                </a:cubicBezTo>
                <a:cubicBezTo>
                  <a:pt x="8334977" y="3394568"/>
                  <a:pt x="8287750" y="3404648"/>
                  <a:pt x="8233422" y="3402742"/>
                </a:cubicBezTo>
                <a:cubicBezTo>
                  <a:pt x="8209936" y="3385601"/>
                  <a:pt x="8116056" y="3406588"/>
                  <a:pt x="8102569" y="3423208"/>
                </a:cubicBezTo>
                <a:cubicBezTo>
                  <a:pt x="8102264" y="3408645"/>
                  <a:pt x="8034186" y="3428475"/>
                  <a:pt x="8016625" y="3428989"/>
                </a:cubicBezTo>
                <a:cubicBezTo>
                  <a:pt x="8010771" y="3429161"/>
                  <a:pt x="8010530" y="3427186"/>
                  <a:pt x="8020284" y="3421076"/>
                </a:cubicBezTo>
                <a:cubicBezTo>
                  <a:pt x="8001623" y="3422777"/>
                  <a:pt x="7982361" y="3415208"/>
                  <a:pt x="7992871" y="3409037"/>
                </a:cubicBezTo>
                <a:cubicBezTo>
                  <a:pt x="7936181" y="3422244"/>
                  <a:pt x="7852511" y="3409112"/>
                  <a:pt x="7788452" y="3415110"/>
                </a:cubicBezTo>
                <a:cubicBezTo>
                  <a:pt x="7753529" y="3400598"/>
                  <a:pt x="7772461" y="3414025"/>
                  <a:pt x="7736237" y="3411311"/>
                </a:cubicBezTo>
                <a:cubicBezTo>
                  <a:pt x="7746145" y="3424670"/>
                  <a:pt x="7692261" y="3403816"/>
                  <a:pt x="7690279" y="3418893"/>
                </a:cubicBezTo>
                <a:cubicBezTo>
                  <a:pt x="7683750" y="3417921"/>
                  <a:pt x="7677487" y="3416505"/>
                  <a:pt x="7671219" y="3414970"/>
                </a:cubicBezTo>
                <a:lnTo>
                  <a:pt x="7667928" y="3414173"/>
                </a:lnTo>
                <a:lnTo>
                  <a:pt x="7654774" y="3413595"/>
                </a:lnTo>
                <a:lnTo>
                  <a:pt x="7651067" y="3410171"/>
                </a:lnTo>
                <a:lnTo>
                  <a:pt x="7631267" y="3406963"/>
                </a:lnTo>
                <a:cubicBezTo>
                  <a:pt x="7623851" y="3406267"/>
                  <a:pt x="7615871" y="3406106"/>
                  <a:pt x="7607053" y="3406809"/>
                </a:cubicBezTo>
                <a:cubicBezTo>
                  <a:pt x="7585359" y="3412784"/>
                  <a:pt x="7551579" y="3405461"/>
                  <a:pt x="7521027" y="3405904"/>
                </a:cubicBezTo>
                <a:lnTo>
                  <a:pt x="7506997" y="3407754"/>
                </a:lnTo>
                <a:lnTo>
                  <a:pt x="7461204" y="3404669"/>
                </a:lnTo>
                <a:cubicBezTo>
                  <a:pt x="7448169" y="3404071"/>
                  <a:pt x="7434640" y="3403756"/>
                  <a:pt x="7420396" y="3403975"/>
                </a:cubicBezTo>
                <a:lnTo>
                  <a:pt x="7393955" y="3405447"/>
                </a:lnTo>
                <a:lnTo>
                  <a:pt x="7387024" y="3404227"/>
                </a:lnTo>
                <a:cubicBezTo>
                  <a:pt x="7374952" y="3404363"/>
                  <a:pt x="7358975" y="3408656"/>
                  <a:pt x="7360398" y="3403441"/>
                </a:cubicBezTo>
                <a:lnTo>
                  <a:pt x="7346837" y="3405249"/>
                </a:lnTo>
                <a:lnTo>
                  <a:pt x="7333451" y="3401087"/>
                </a:lnTo>
                <a:cubicBezTo>
                  <a:pt x="7331985" y="3400120"/>
                  <a:pt x="7330882" y="3399091"/>
                  <a:pt x="7330179" y="3398037"/>
                </a:cubicBezTo>
                <a:lnTo>
                  <a:pt x="7311232" y="3399406"/>
                </a:lnTo>
                <a:lnTo>
                  <a:pt x="7295699" y="3396426"/>
                </a:lnTo>
                <a:lnTo>
                  <a:pt x="7282158" y="3398374"/>
                </a:lnTo>
                <a:lnTo>
                  <a:pt x="7276538" y="3397935"/>
                </a:lnTo>
                <a:lnTo>
                  <a:pt x="7262569" y="3396460"/>
                </a:lnTo>
                <a:cubicBezTo>
                  <a:pt x="7255407" y="3395426"/>
                  <a:pt x="7247392" y="3394180"/>
                  <a:pt x="7238468" y="3393183"/>
                </a:cubicBezTo>
                <a:lnTo>
                  <a:pt x="7230949" y="3392727"/>
                </a:lnTo>
                <a:lnTo>
                  <a:pt x="7214580" y="3387715"/>
                </a:lnTo>
                <a:cubicBezTo>
                  <a:pt x="7202670" y="3383926"/>
                  <a:pt x="7193296" y="3381373"/>
                  <a:pt x="7182893" y="3383429"/>
                </a:cubicBezTo>
                <a:cubicBezTo>
                  <a:pt x="7165160" y="3378534"/>
                  <a:pt x="7152772" y="3364815"/>
                  <a:pt x="7127104" y="3368475"/>
                </a:cubicBezTo>
                <a:cubicBezTo>
                  <a:pt x="7134894" y="3362260"/>
                  <a:pt x="7098599" y="3367723"/>
                  <a:pt x="7094311" y="3361339"/>
                </a:cubicBezTo>
                <a:cubicBezTo>
                  <a:pt x="7092331" y="3356198"/>
                  <a:pt x="7080860" y="3356657"/>
                  <a:pt x="7072124" y="3354762"/>
                </a:cubicBezTo>
                <a:cubicBezTo>
                  <a:pt x="7065898" y="3349511"/>
                  <a:pt x="7021942" y="3344717"/>
                  <a:pt x="7006638" y="3345473"/>
                </a:cubicBezTo>
                <a:cubicBezTo>
                  <a:pt x="6963504" y="3350697"/>
                  <a:pt x="6928807" y="3329559"/>
                  <a:pt x="6894320" y="3333192"/>
                </a:cubicBezTo>
                <a:cubicBezTo>
                  <a:pt x="6885290" y="3332697"/>
                  <a:pt x="6877803" y="3331507"/>
                  <a:pt x="6871318" y="3329892"/>
                </a:cubicBezTo>
                <a:lnTo>
                  <a:pt x="6855157" y="3324330"/>
                </a:lnTo>
                <a:cubicBezTo>
                  <a:pt x="6854956" y="3323109"/>
                  <a:pt x="6854755" y="3321887"/>
                  <a:pt x="6854555" y="3320665"/>
                </a:cubicBezTo>
                <a:lnTo>
                  <a:pt x="6842483" y="3318413"/>
                </a:lnTo>
                <a:lnTo>
                  <a:pt x="6840027" y="3317245"/>
                </a:lnTo>
                <a:cubicBezTo>
                  <a:pt x="6835354" y="3315001"/>
                  <a:pt x="6830588" y="3312868"/>
                  <a:pt x="6825185" y="3311114"/>
                </a:cubicBezTo>
                <a:cubicBezTo>
                  <a:pt x="6810331" y="3324866"/>
                  <a:pt x="6776772" y="3298463"/>
                  <a:pt x="6774755" y="3312168"/>
                </a:cubicBezTo>
                <a:cubicBezTo>
                  <a:pt x="6742477" y="3304924"/>
                  <a:pt x="6749024" y="3319870"/>
                  <a:pt x="6728129" y="3301832"/>
                </a:cubicBezTo>
                <a:cubicBezTo>
                  <a:pt x="6661764" y="3299056"/>
                  <a:pt x="6593104" y="3275946"/>
                  <a:pt x="6527587" y="3280829"/>
                </a:cubicBezTo>
                <a:cubicBezTo>
                  <a:pt x="6542935" y="3276465"/>
                  <a:pt x="6531033" y="3266920"/>
                  <a:pt x="6511742" y="3266067"/>
                </a:cubicBezTo>
                <a:cubicBezTo>
                  <a:pt x="6570025" y="3248440"/>
                  <a:pt x="6418649" y="3271458"/>
                  <a:pt x="6434953" y="3253360"/>
                </a:cubicBezTo>
                <a:cubicBezTo>
                  <a:pt x="6407781" y="3267048"/>
                  <a:pt x="6300040" y="3274313"/>
                  <a:pt x="6292331" y="3255322"/>
                </a:cubicBezTo>
                <a:cubicBezTo>
                  <a:pt x="6242057" y="3246469"/>
                  <a:pt x="6188266" y="3249680"/>
                  <a:pt x="6149913" y="3232917"/>
                </a:cubicBezTo>
                <a:cubicBezTo>
                  <a:pt x="6144898" y="3234391"/>
                  <a:pt x="6139526" y="3235322"/>
                  <a:pt x="6133930" y="3235867"/>
                </a:cubicBezTo>
                <a:lnTo>
                  <a:pt x="6117554" y="3236464"/>
                </a:lnTo>
                <a:lnTo>
                  <a:pt x="6116039" y="3235720"/>
                </a:lnTo>
                <a:cubicBezTo>
                  <a:pt x="6108393" y="3233681"/>
                  <a:pt x="6102936" y="3233437"/>
                  <a:pt x="6098459" y="3233988"/>
                </a:cubicBezTo>
                <a:lnTo>
                  <a:pt x="6093630" y="3235240"/>
                </a:lnTo>
                <a:lnTo>
                  <a:pt x="6081261" y="3234563"/>
                </a:lnTo>
                <a:lnTo>
                  <a:pt x="6056067" y="3234608"/>
                </a:lnTo>
                <a:lnTo>
                  <a:pt x="6052129" y="3233324"/>
                </a:lnTo>
                <a:lnTo>
                  <a:pt x="6015338" y="3231378"/>
                </a:lnTo>
                <a:cubicBezTo>
                  <a:pt x="6015291" y="3231165"/>
                  <a:pt x="6015245" y="3230951"/>
                  <a:pt x="6015198" y="3230737"/>
                </a:cubicBezTo>
                <a:cubicBezTo>
                  <a:pt x="6014048" y="3229257"/>
                  <a:pt x="6011617" y="3228081"/>
                  <a:pt x="6006436" y="3227508"/>
                </a:cubicBezTo>
                <a:cubicBezTo>
                  <a:pt x="6019781" y="3219395"/>
                  <a:pt x="6005305" y="3223709"/>
                  <a:pt x="5988851" y="3222735"/>
                </a:cubicBezTo>
                <a:cubicBezTo>
                  <a:pt x="6005907" y="3209918"/>
                  <a:pt x="5955918" y="3212588"/>
                  <a:pt x="5952863" y="3204137"/>
                </a:cubicBezTo>
                <a:cubicBezTo>
                  <a:pt x="5940395" y="3203711"/>
                  <a:pt x="5927517" y="3203028"/>
                  <a:pt x="5914548" y="3202041"/>
                </a:cubicBezTo>
                <a:lnTo>
                  <a:pt x="5907020" y="3201283"/>
                </a:lnTo>
                <a:cubicBezTo>
                  <a:pt x="5906995" y="3201231"/>
                  <a:pt x="5906969" y="3201180"/>
                  <a:pt x="5906944" y="3201129"/>
                </a:cubicBezTo>
                <a:cubicBezTo>
                  <a:pt x="5905471" y="3200668"/>
                  <a:pt x="5903056" y="3200308"/>
                  <a:pt x="5899155" y="3200053"/>
                </a:cubicBezTo>
                <a:lnTo>
                  <a:pt x="5893294" y="3199901"/>
                </a:lnTo>
                <a:lnTo>
                  <a:pt x="5878691" y="3198431"/>
                </a:lnTo>
                <a:lnTo>
                  <a:pt x="5874165" y="3197003"/>
                </a:lnTo>
                <a:lnTo>
                  <a:pt x="5873092" y="3195108"/>
                </a:lnTo>
                <a:lnTo>
                  <a:pt x="5871658" y="3195162"/>
                </a:lnTo>
                <a:cubicBezTo>
                  <a:pt x="5860152" y="3197097"/>
                  <a:pt x="5855231" y="3201097"/>
                  <a:pt x="5846928" y="3187725"/>
                </a:cubicBezTo>
                <a:cubicBezTo>
                  <a:pt x="5821379" y="3190142"/>
                  <a:pt x="5819686" y="3182343"/>
                  <a:pt x="5788468" y="3176316"/>
                </a:cubicBezTo>
                <a:cubicBezTo>
                  <a:pt x="5773119" y="3179521"/>
                  <a:pt x="5762947" y="3176704"/>
                  <a:pt x="5753823" y="3171919"/>
                </a:cubicBezTo>
                <a:cubicBezTo>
                  <a:pt x="5721557" y="3170726"/>
                  <a:pt x="5694983" y="3162549"/>
                  <a:pt x="5660194" y="3157536"/>
                </a:cubicBezTo>
                <a:cubicBezTo>
                  <a:pt x="5619608" y="3159495"/>
                  <a:pt x="5604384" y="3146636"/>
                  <a:pt x="5567188" y="3141325"/>
                </a:cubicBezTo>
                <a:cubicBezTo>
                  <a:pt x="5530345" y="3148235"/>
                  <a:pt x="5543868" y="3129416"/>
                  <a:pt x="5526178" y="3123274"/>
                </a:cubicBezTo>
                <a:lnTo>
                  <a:pt x="5520866" y="3122322"/>
                </a:lnTo>
                <a:lnTo>
                  <a:pt x="5506009" y="3122332"/>
                </a:lnTo>
                <a:lnTo>
                  <a:pt x="5500363" y="3122766"/>
                </a:lnTo>
                <a:cubicBezTo>
                  <a:pt x="5496497" y="3122905"/>
                  <a:pt x="5493953" y="3122792"/>
                  <a:pt x="5492228" y="3122486"/>
                </a:cubicBezTo>
                <a:lnTo>
                  <a:pt x="5492044" y="3122342"/>
                </a:lnTo>
                <a:lnTo>
                  <a:pt x="5484386" y="3122347"/>
                </a:lnTo>
                <a:cubicBezTo>
                  <a:pt x="5471420" y="3122670"/>
                  <a:pt x="5458764" y="3123280"/>
                  <a:pt x="5446679" y="3124105"/>
                </a:cubicBezTo>
                <a:cubicBezTo>
                  <a:pt x="5437659" y="3116107"/>
                  <a:pt x="5392392" y="3123709"/>
                  <a:pt x="5399188" y="3109418"/>
                </a:cubicBezTo>
                <a:cubicBezTo>
                  <a:pt x="5382948" y="3110102"/>
                  <a:pt x="5372407" y="3115781"/>
                  <a:pt x="5379117" y="3106482"/>
                </a:cubicBezTo>
                <a:cubicBezTo>
                  <a:pt x="5373809" y="3106435"/>
                  <a:pt x="5370660" y="3105521"/>
                  <a:pt x="5368499" y="3104181"/>
                </a:cubicBezTo>
                <a:lnTo>
                  <a:pt x="5367902" y="3103566"/>
                </a:lnTo>
                <a:lnTo>
                  <a:pt x="5331747" y="3105319"/>
                </a:lnTo>
                <a:lnTo>
                  <a:pt x="5327095" y="3104450"/>
                </a:lnTo>
                <a:lnTo>
                  <a:pt x="5303337" y="3107003"/>
                </a:lnTo>
                <a:lnTo>
                  <a:pt x="5291164" y="3107570"/>
                </a:lnTo>
                <a:lnTo>
                  <a:pt x="5287515" y="3109282"/>
                </a:lnTo>
                <a:cubicBezTo>
                  <a:pt x="5283689" y="3110269"/>
                  <a:pt x="5278356" y="3110573"/>
                  <a:pt x="5269654" y="3109330"/>
                </a:cubicBezTo>
                <a:lnTo>
                  <a:pt x="5267681" y="3108752"/>
                </a:lnTo>
                <a:lnTo>
                  <a:pt x="5252655" y="3110969"/>
                </a:lnTo>
                <a:cubicBezTo>
                  <a:pt x="5247766" y="3112062"/>
                  <a:pt x="5243369" y="3113511"/>
                  <a:pt x="5239703" y="3115460"/>
                </a:cubicBezTo>
                <a:cubicBezTo>
                  <a:pt x="5191311" y="3102811"/>
                  <a:pt x="5142849" y="3111324"/>
                  <a:pt x="5088947" y="3107634"/>
                </a:cubicBezTo>
                <a:cubicBezTo>
                  <a:pt x="5027989" y="3108214"/>
                  <a:pt x="4985627" y="3110432"/>
                  <a:pt x="4945514" y="3110162"/>
                </a:cubicBezTo>
                <a:cubicBezTo>
                  <a:pt x="4926678" y="3111245"/>
                  <a:pt x="4789238" y="3111826"/>
                  <a:pt x="4800559" y="3106010"/>
                </a:cubicBezTo>
                <a:cubicBezTo>
                  <a:pt x="4742239" y="3117333"/>
                  <a:pt x="4708324" y="3101468"/>
                  <a:pt x="4643642" y="3105351"/>
                </a:cubicBezTo>
                <a:cubicBezTo>
                  <a:pt x="4610808" y="3089712"/>
                  <a:pt x="4627845" y="3103743"/>
                  <a:pt x="4592107" y="3099840"/>
                </a:cubicBezTo>
                <a:cubicBezTo>
                  <a:pt x="4600157" y="3113506"/>
                  <a:pt x="4549287" y="3090911"/>
                  <a:pt x="4545249" y="3105899"/>
                </a:cubicBezTo>
                <a:cubicBezTo>
                  <a:pt x="4538872" y="3104716"/>
                  <a:pt x="4532825" y="3103094"/>
                  <a:pt x="4526782" y="3101355"/>
                </a:cubicBezTo>
                <a:lnTo>
                  <a:pt x="4523614" y="3100453"/>
                </a:lnTo>
                <a:lnTo>
                  <a:pt x="4510579" y="3099442"/>
                </a:lnTo>
                <a:lnTo>
                  <a:pt x="4507348" y="3095901"/>
                </a:lnTo>
                <a:lnTo>
                  <a:pt x="4348949" y="3090220"/>
                </a:lnTo>
                <a:cubicBezTo>
                  <a:pt x="4335046" y="3092487"/>
                  <a:pt x="4290056" y="3092155"/>
                  <a:pt x="4280362" y="3087618"/>
                </a:cubicBezTo>
                <a:cubicBezTo>
                  <a:pt x="4270739" y="3086627"/>
                  <a:pt x="4260237" y="3088220"/>
                  <a:pt x="4254634" y="3083366"/>
                </a:cubicBezTo>
                <a:cubicBezTo>
                  <a:pt x="4233731" y="3080512"/>
                  <a:pt x="4185859" y="3073948"/>
                  <a:pt x="4154942" y="3070490"/>
                </a:cubicBezTo>
                <a:cubicBezTo>
                  <a:pt x="4138280" y="3076599"/>
                  <a:pt x="4112117" y="3064194"/>
                  <a:pt x="4069131" y="3062612"/>
                </a:cubicBezTo>
                <a:cubicBezTo>
                  <a:pt x="4050897" y="3069679"/>
                  <a:pt x="4040160" y="3061449"/>
                  <a:pt x="4005249" y="3070810"/>
                </a:cubicBezTo>
                <a:cubicBezTo>
                  <a:pt x="4003818" y="3069842"/>
                  <a:pt x="4002032" y="3068943"/>
                  <a:pt x="3999945" y="3068139"/>
                </a:cubicBezTo>
                <a:cubicBezTo>
                  <a:pt x="3987818" y="3063468"/>
                  <a:pt x="3968381" y="3062958"/>
                  <a:pt x="3956529" y="3067000"/>
                </a:cubicBezTo>
                <a:cubicBezTo>
                  <a:pt x="3900898" y="3079382"/>
                  <a:pt x="3850463" y="3077929"/>
                  <a:pt x="3803031" y="3079823"/>
                </a:cubicBezTo>
                <a:cubicBezTo>
                  <a:pt x="3749421" y="3080464"/>
                  <a:pt x="3785521" y="3065630"/>
                  <a:pt x="3718229" y="3077134"/>
                </a:cubicBezTo>
                <a:cubicBezTo>
                  <a:pt x="3711244" y="3071611"/>
                  <a:pt x="3702770" y="3071184"/>
                  <a:pt x="3688357" y="3073468"/>
                </a:cubicBezTo>
                <a:cubicBezTo>
                  <a:pt x="3662326" y="3073378"/>
                  <a:pt x="3664937" y="3059899"/>
                  <a:pt x="3638298" y="3067494"/>
                </a:cubicBezTo>
                <a:cubicBezTo>
                  <a:pt x="3643333" y="3060328"/>
                  <a:pt x="3589079" y="3063658"/>
                  <a:pt x="3601443" y="3056355"/>
                </a:cubicBezTo>
                <a:cubicBezTo>
                  <a:pt x="3584797" y="3049384"/>
                  <a:pt x="3575923" y="3060108"/>
                  <a:pt x="3559361" y="3054005"/>
                </a:cubicBezTo>
                <a:cubicBezTo>
                  <a:pt x="3540444" y="3052269"/>
                  <a:pt x="3569896" y="3061996"/>
                  <a:pt x="3548859" y="3062094"/>
                </a:cubicBezTo>
                <a:cubicBezTo>
                  <a:pt x="3523419" y="3060901"/>
                  <a:pt x="3522848" y="3074222"/>
                  <a:pt x="3504082" y="3056779"/>
                </a:cubicBezTo>
                <a:lnTo>
                  <a:pt x="3436234" y="3047769"/>
                </a:lnTo>
                <a:cubicBezTo>
                  <a:pt x="3420764" y="3051629"/>
                  <a:pt x="3408644" y="3049227"/>
                  <a:pt x="3396914" y="3044803"/>
                </a:cubicBezTo>
                <a:cubicBezTo>
                  <a:pt x="3361398" y="3044955"/>
                  <a:pt x="3329425" y="3037856"/>
                  <a:pt x="3289720" y="3034278"/>
                </a:cubicBezTo>
                <a:cubicBezTo>
                  <a:pt x="3246348" y="3037943"/>
                  <a:pt x="3224942" y="3025667"/>
                  <a:pt x="3182509" y="3021890"/>
                </a:cubicBezTo>
                <a:cubicBezTo>
                  <a:pt x="3139731" y="3031583"/>
                  <a:pt x="3155749" y="3004773"/>
                  <a:pt x="3119879" y="3004134"/>
                </a:cubicBezTo>
                <a:cubicBezTo>
                  <a:pt x="3060941" y="3012153"/>
                  <a:pt x="3121880" y="2995117"/>
                  <a:pt x="3031656" y="2995077"/>
                </a:cubicBezTo>
                <a:cubicBezTo>
                  <a:pt x="3026453" y="2996603"/>
                  <a:pt x="3015685" y="2994367"/>
                  <a:pt x="3017018" y="2992034"/>
                </a:cubicBezTo>
                <a:cubicBezTo>
                  <a:pt x="2997245" y="2992118"/>
                  <a:pt x="2941342" y="2976346"/>
                  <a:pt x="2913012" y="2978042"/>
                </a:cubicBezTo>
                <a:cubicBezTo>
                  <a:pt x="2858481" y="2969139"/>
                  <a:pt x="2831094" y="2979433"/>
                  <a:pt x="2791382" y="2975899"/>
                </a:cubicBezTo>
                <a:cubicBezTo>
                  <a:pt x="2745836" y="2966063"/>
                  <a:pt x="2719288" y="2957529"/>
                  <a:pt x="2639738" y="2936567"/>
                </a:cubicBezTo>
                <a:lnTo>
                  <a:pt x="2369741" y="2876435"/>
                </a:lnTo>
                <a:cubicBezTo>
                  <a:pt x="2269614" y="2832081"/>
                  <a:pt x="2140023" y="2856176"/>
                  <a:pt x="2078755" y="2852909"/>
                </a:cubicBezTo>
                <a:cubicBezTo>
                  <a:pt x="2053362" y="2866100"/>
                  <a:pt x="2032778" y="2851474"/>
                  <a:pt x="2002128" y="2856835"/>
                </a:cubicBezTo>
                <a:cubicBezTo>
                  <a:pt x="1933939" y="2859736"/>
                  <a:pt x="1866254" y="2874726"/>
                  <a:pt x="1777746" y="2864566"/>
                </a:cubicBezTo>
                <a:cubicBezTo>
                  <a:pt x="1737851" y="2905864"/>
                  <a:pt x="1634115" y="2880970"/>
                  <a:pt x="1549425" y="2904556"/>
                </a:cubicBezTo>
                <a:cubicBezTo>
                  <a:pt x="1500265" y="2909373"/>
                  <a:pt x="1423030" y="2888862"/>
                  <a:pt x="1405992" y="2911144"/>
                </a:cubicBezTo>
                <a:cubicBezTo>
                  <a:pt x="1383494" y="2897507"/>
                  <a:pt x="1362438" y="2919536"/>
                  <a:pt x="1337848" y="2921491"/>
                </a:cubicBezTo>
                <a:cubicBezTo>
                  <a:pt x="1318218" y="2912820"/>
                  <a:pt x="1308478" y="2920319"/>
                  <a:pt x="1290645" y="2921985"/>
                </a:cubicBezTo>
                <a:cubicBezTo>
                  <a:pt x="1282569" y="2916637"/>
                  <a:pt x="1267476" y="2916916"/>
                  <a:pt x="1262341" y="2923190"/>
                </a:cubicBezTo>
                <a:cubicBezTo>
                  <a:pt x="1269627" y="2937654"/>
                  <a:pt x="1217209" y="2930439"/>
                  <a:pt x="1213314" y="2940415"/>
                </a:cubicBezTo>
                <a:cubicBezTo>
                  <a:pt x="1182890" y="2942495"/>
                  <a:pt x="1050782" y="2929830"/>
                  <a:pt x="1028405" y="2945799"/>
                </a:cubicBezTo>
                <a:cubicBezTo>
                  <a:pt x="966896" y="2953381"/>
                  <a:pt x="877997" y="2927977"/>
                  <a:pt x="851857" y="2928423"/>
                </a:cubicBezTo>
                <a:cubicBezTo>
                  <a:pt x="825919" y="2899251"/>
                  <a:pt x="699677" y="2976135"/>
                  <a:pt x="588681" y="2977769"/>
                </a:cubicBezTo>
                <a:cubicBezTo>
                  <a:pt x="573724" y="2974953"/>
                  <a:pt x="565729" y="2974991"/>
                  <a:pt x="561717" y="2981641"/>
                </a:cubicBezTo>
                <a:cubicBezTo>
                  <a:pt x="532860" y="2985482"/>
                  <a:pt x="475932" y="2991762"/>
                  <a:pt x="415541" y="3000819"/>
                </a:cubicBezTo>
                <a:cubicBezTo>
                  <a:pt x="370154" y="3008289"/>
                  <a:pt x="146634" y="3001788"/>
                  <a:pt x="86183" y="3009699"/>
                </a:cubicBezTo>
                <a:lnTo>
                  <a:pt x="0" y="3044978"/>
                </a:lnTo>
                <a:close/>
              </a:path>
            </a:pathLst>
          </a:custGeom>
          <a:noFill/>
          <a:ln>
            <a:noFill/>
          </a:ln>
        </p:spPr>
      </p:pic>
      <p:sp>
        <p:nvSpPr>
          <p:cNvPr id="745" name="Google Shape;745;p24"/>
          <p:cNvSpPr txBox="1">
            <a:spLocks noGrp="1"/>
          </p:cNvSpPr>
          <p:nvPr>
            <p:ph type="body" idx="1"/>
          </p:nvPr>
        </p:nvSpPr>
        <p:spPr>
          <a:xfrm>
            <a:off x="5957454" y="3154024"/>
            <a:ext cx="5257800" cy="4300695"/>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SzPts val="2000"/>
              <a:buChar char="▪"/>
            </a:pPr>
            <a:r>
              <a:rPr lang="en-US" sz="2000">
                <a:solidFill>
                  <a:srgbClr val="EC6422"/>
                </a:solidFill>
              </a:rPr>
              <a:t>The project is a collaboration between UJ, and FoodBev SETA is providing digital skills for SMEs </a:t>
            </a:r>
            <a:endParaRPr/>
          </a:p>
          <a:p>
            <a:pPr marL="228600" lvl="0" indent="-228600" algn="l" rtl="0">
              <a:lnSpc>
                <a:spcPct val="90000"/>
              </a:lnSpc>
              <a:spcBef>
                <a:spcPts val="1000"/>
              </a:spcBef>
              <a:spcAft>
                <a:spcPts val="0"/>
              </a:spcAft>
              <a:buSzPts val="2000"/>
              <a:buChar char="▪"/>
            </a:pPr>
            <a:r>
              <a:rPr lang="en-US" sz="2000">
                <a:solidFill>
                  <a:srgbClr val="EC6422"/>
                </a:solidFill>
                <a:latin typeface="Calibri"/>
                <a:ea typeface="Calibri"/>
                <a:cs typeface="Calibri"/>
                <a:sym typeface="Calibri"/>
              </a:rPr>
              <a:t>The project provided training for 225 SMEs on digital transformation processes with respect to key business functionalities.</a:t>
            </a:r>
            <a:endParaRPr/>
          </a:p>
          <a:p>
            <a:pPr marL="228600" lvl="0" indent="-228600" algn="l" rtl="0">
              <a:lnSpc>
                <a:spcPct val="90000"/>
              </a:lnSpc>
              <a:spcBef>
                <a:spcPts val="1000"/>
              </a:spcBef>
              <a:spcAft>
                <a:spcPts val="0"/>
              </a:spcAft>
              <a:buSzPts val="2000"/>
              <a:buChar char="▪"/>
            </a:pPr>
            <a:r>
              <a:rPr lang="en-US" sz="2000">
                <a:solidFill>
                  <a:srgbClr val="EC6422"/>
                </a:solidFill>
                <a:latin typeface="Calibri"/>
                <a:ea typeface="Calibri"/>
                <a:cs typeface="Calibri"/>
                <a:sym typeface="Calibri"/>
              </a:rPr>
              <a:t>The project developed 10 systems identified as a need for SME digital transformation. </a:t>
            </a:r>
            <a:endParaRPr/>
          </a:p>
          <a:p>
            <a:pPr marL="228600" lvl="0" indent="-120650" algn="l" rtl="0">
              <a:lnSpc>
                <a:spcPct val="90000"/>
              </a:lnSpc>
              <a:spcBef>
                <a:spcPts val="1000"/>
              </a:spcBef>
              <a:spcAft>
                <a:spcPts val="0"/>
              </a:spcAft>
              <a:buSzPts val="1700"/>
              <a:buNone/>
            </a:pPr>
            <a:endParaRPr sz="1700">
              <a:solidFill>
                <a:srgbClr val="EC6422"/>
              </a:solidFill>
            </a:endParaRPr>
          </a:p>
          <a:p>
            <a:pPr marL="228600" lvl="0" indent="-120650" algn="l" rtl="0">
              <a:lnSpc>
                <a:spcPct val="90000"/>
              </a:lnSpc>
              <a:spcBef>
                <a:spcPts val="1000"/>
              </a:spcBef>
              <a:spcAft>
                <a:spcPts val="0"/>
              </a:spcAft>
              <a:buSzPts val="1700"/>
              <a:buNone/>
            </a:pPr>
            <a:endParaRPr sz="1700">
              <a:solidFill>
                <a:srgbClr val="EC6422"/>
              </a:solidFill>
            </a:endParaRPr>
          </a:p>
          <a:p>
            <a:pPr marL="228600" lvl="0" indent="-120650" algn="l" rtl="0">
              <a:lnSpc>
                <a:spcPct val="90000"/>
              </a:lnSpc>
              <a:spcBef>
                <a:spcPts val="1000"/>
              </a:spcBef>
              <a:spcAft>
                <a:spcPts val="0"/>
              </a:spcAft>
              <a:buSzPts val="1700"/>
              <a:buNone/>
            </a:pPr>
            <a:endParaRPr sz="1700"/>
          </a:p>
        </p:txBody>
      </p:sp>
    </p:spTree>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414141"/>
        </a:solidFill>
        <a:effectLst/>
      </p:bgPr>
    </p:bg>
    <p:spTree>
      <p:nvGrpSpPr>
        <p:cNvPr id="1" name="Shape 749"/>
        <p:cNvGrpSpPr/>
        <p:nvPr/>
      </p:nvGrpSpPr>
      <p:grpSpPr>
        <a:xfrm>
          <a:off x="0" y="0"/>
          <a:ext cx="0" cy="0"/>
          <a:chOff x="0" y="0"/>
          <a:chExt cx="0" cy="0"/>
        </a:xfrm>
      </p:grpSpPr>
      <p:sp>
        <p:nvSpPr>
          <p:cNvPr id="750" name="Google Shape;750;p25"/>
          <p:cNvSpPr/>
          <p:nvPr/>
        </p:nvSpPr>
        <p:spPr>
          <a:xfrm>
            <a:off x="1953768" y="0"/>
            <a:ext cx="8284464" cy="6858000"/>
          </a:xfrm>
          <a:custGeom>
            <a:avLst/>
            <a:gdLst/>
            <a:ahLst/>
            <a:cxnLst/>
            <a:rect l="l" t="t" r="r" b="b"/>
            <a:pathLst>
              <a:path w="8284464" h="6858000" extrusionOk="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1" name="Google Shape;751;p25"/>
          <p:cNvSpPr/>
          <p:nvPr/>
        </p:nvSpPr>
        <p:spPr>
          <a:xfrm>
            <a:off x="2192251" y="0"/>
            <a:ext cx="7955280" cy="6858000"/>
          </a:xfrm>
          <a:custGeom>
            <a:avLst/>
            <a:gdLst/>
            <a:ahLst/>
            <a:cxnLst/>
            <a:rect l="l" t="t" r="r" b="b"/>
            <a:pathLst>
              <a:path w="7955280" h="6858000" extrusionOk="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2" name="Google Shape;752;p25"/>
          <p:cNvSpPr txBox="1">
            <a:spLocks noGrp="1"/>
          </p:cNvSpPr>
          <p:nvPr>
            <p:ph type="title"/>
          </p:nvPr>
        </p:nvSpPr>
        <p:spPr>
          <a:xfrm>
            <a:off x="2555631" y="1441938"/>
            <a:ext cx="7080738" cy="397412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C0C0C"/>
              </a:buClr>
              <a:buSzPts val="5400"/>
              <a:buFont typeface="Calibri"/>
              <a:buNone/>
            </a:pPr>
            <a:r>
              <a:rPr lang="en-US" sz="5400" dirty="0" err="1">
                <a:solidFill>
                  <a:srgbClr val="0C0C0C"/>
                </a:solidFill>
                <a:latin typeface="Calibri"/>
                <a:cs typeface="Calibri"/>
                <a:sym typeface="Calibri"/>
              </a:rPr>
              <a:t>BankSeta</a:t>
            </a:r>
            <a:endParaRPr dirty="0"/>
          </a:p>
        </p:txBody>
      </p:sp>
    </p:spTree>
    <p:extLst>
      <p:ext uri="{BB962C8B-B14F-4D97-AF65-F5344CB8AC3E}">
        <p14:creationId xmlns:p14="http://schemas.microsoft.com/office/powerpoint/2010/main" val="3865136440"/>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6"/>
        <p:cNvGrpSpPr/>
        <p:nvPr/>
      </p:nvGrpSpPr>
      <p:grpSpPr>
        <a:xfrm>
          <a:off x="0" y="0"/>
          <a:ext cx="0" cy="0"/>
          <a:chOff x="0" y="0"/>
          <a:chExt cx="0" cy="0"/>
        </a:xfrm>
      </p:grpSpPr>
      <p:sp>
        <p:nvSpPr>
          <p:cNvPr id="447" name="Google Shape;447;p3"/>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448" name="Google Shape;448;p3"/>
          <p:cNvPicPr preferRelativeResize="0"/>
          <p:nvPr/>
        </p:nvPicPr>
        <p:blipFill rotWithShape="1">
          <a:blip r:embed="rId3">
            <a:alphaModFix/>
          </a:blip>
          <a:srcRect t="284" r="1"/>
          <a:stretch/>
        </p:blipFill>
        <p:spPr>
          <a:xfrm>
            <a:off x="-3047" y="10"/>
            <a:ext cx="12191999" cy="6857990"/>
          </a:xfrm>
          <a:prstGeom prst="rect">
            <a:avLst/>
          </a:prstGeom>
          <a:noFill/>
          <a:ln>
            <a:noFill/>
          </a:ln>
        </p:spPr>
      </p:pic>
      <p:sp>
        <p:nvSpPr>
          <p:cNvPr id="449" name="Google Shape;449;p3"/>
          <p:cNvSpPr/>
          <p:nvPr/>
        </p:nvSpPr>
        <p:spPr>
          <a:xfrm>
            <a:off x="0" y="2207602"/>
            <a:ext cx="12191999" cy="3162146"/>
          </a:xfrm>
          <a:prstGeom prst="rect">
            <a:avLst/>
          </a:prstGeom>
          <a:gradFill>
            <a:gsLst>
              <a:gs pos="0">
                <a:srgbClr val="000000">
                  <a:alpha val="0"/>
                </a:srgbClr>
              </a:gs>
              <a:gs pos="25000">
                <a:srgbClr val="000000">
                  <a:alpha val="14901"/>
                </a:srgbClr>
              </a:gs>
              <a:gs pos="50000">
                <a:srgbClr val="000000">
                  <a:alpha val="29803"/>
                </a:srgbClr>
              </a:gs>
              <a:gs pos="75000">
                <a:srgbClr val="000000">
                  <a:alpha val="14901"/>
                </a:srgbClr>
              </a:gs>
              <a:gs pos="100000">
                <a:srgbClr val="000000">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50" name="Google Shape;450;p3"/>
          <p:cNvSpPr txBox="1">
            <a:spLocks noGrp="1"/>
          </p:cNvSpPr>
          <p:nvPr>
            <p:ph type="ctrTitle"/>
          </p:nvPr>
        </p:nvSpPr>
        <p:spPr>
          <a:xfrm>
            <a:off x="1097280" y="325550"/>
            <a:ext cx="10058400" cy="3574778"/>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5200"/>
              <a:buFont typeface="Arial"/>
              <a:buNone/>
            </a:pPr>
            <a:r>
              <a:rPr lang="en-US" sz="5200">
                <a:solidFill>
                  <a:srgbClr val="FFFFFF"/>
                </a:solidFill>
              </a:rPr>
              <a:t>Consultation</a:t>
            </a:r>
            <a:endParaRPr/>
          </a:p>
        </p:txBody>
      </p:sp>
    </p:spTree>
  </p:cSld>
  <p:clrMapOvr>
    <a:masterClrMapping/>
  </p:clrMapOvr>
  <p:transition spd="slow" advClick="0" advTm="3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8"/>
                                        </p:tgtEl>
                                        <p:attrNameLst>
                                          <p:attrName>style.visibility</p:attrName>
                                        </p:attrNameLst>
                                      </p:cBhvr>
                                      <p:to>
                                        <p:strVal val="visible"/>
                                      </p:to>
                                    </p:set>
                                    <p:animEffect transition="in" filter="fade">
                                      <p:cBhvr>
                                        <p:cTn id="7" dur="5000"/>
                                        <p:tgtEl>
                                          <p:spTgt spid="4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56"/>
        <p:cNvGrpSpPr/>
        <p:nvPr/>
      </p:nvGrpSpPr>
      <p:grpSpPr>
        <a:xfrm>
          <a:off x="0" y="0"/>
          <a:ext cx="0" cy="0"/>
          <a:chOff x="0" y="0"/>
          <a:chExt cx="0" cy="0"/>
        </a:xfrm>
      </p:grpSpPr>
      <p:sp>
        <p:nvSpPr>
          <p:cNvPr id="757" name="Google Shape;757;p26"/>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758" name="Google Shape;758;p26" descr="A group of people using laptops&#10;&#10;Description automatically generated with medium confidence"/>
          <p:cNvPicPr preferRelativeResize="0"/>
          <p:nvPr/>
        </p:nvPicPr>
        <p:blipFill rotWithShape="1">
          <a:blip r:embed="rId3">
            <a:alphaModFix/>
          </a:blip>
          <a:srcRect l="18632" r="7695" b="-1"/>
          <a:stretch/>
        </p:blipFill>
        <p:spPr>
          <a:xfrm>
            <a:off x="1" y="10"/>
            <a:ext cx="9669642" cy="6857990"/>
          </a:xfrm>
          <a:prstGeom prst="rect">
            <a:avLst/>
          </a:prstGeom>
          <a:noFill/>
          <a:ln>
            <a:noFill/>
          </a:ln>
        </p:spPr>
      </p:pic>
      <p:sp>
        <p:nvSpPr>
          <p:cNvPr id="759" name="Google Shape;759;p26"/>
          <p:cNvSpPr/>
          <p:nvPr/>
        </p:nvSpPr>
        <p:spPr>
          <a:xfrm flipH="1">
            <a:off x="5125019" y="0"/>
            <a:ext cx="7066978" cy="6858000"/>
          </a:xfrm>
          <a:prstGeom prst="rect">
            <a:avLst/>
          </a:prstGeom>
          <a:gradFill>
            <a:gsLst>
              <a:gs pos="0">
                <a:srgbClr val="FFFFFF">
                  <a:alpha val="0"/>
                </a:srgbClr>
              </a:gs>
              <a:gs pos="19000">
                <a:srgbClr val="FFFFFF">
                  <a:alpha val="37647"/>
                </a:srgbClr>
              </a:gs>
              <a:gs pos="35000">
                <a:srgbClr val="FFFFFF">
                  <a:alpha val="76862"/>
                </a:srgbClr>
              </a:gs>
              <a:gs pos="48000">
                <a:schemeClr val="lt1"/>
              </a:gs>
              <a:gs pos="100000">
                <a:schemeClr val="lt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0" name="Google Shape;760;p26"/>
          <p:cNvSpPr>
            <a:spLocks noGrp="1"/>
          </p:cNvSpPr>
          <p:nvPr>
            <p:ph type="title"/>
          </p:nvPr>
        </p:nvSpPr>
        <p:spPr>
          <a:xfrm>
            <a:off x="7531610" y="365125"/>
            <a:ext cx="4204865" cy="1899912"/>
          </a:xfrm>
          <a:prstGeom prst="ellipse">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C6422"/>
              </a:buClr>
              <a:buSzPts val="2200"/>
              <a:buFont typeface="Arial"/>
              <a:buNone/>
            </a:pPr>
            <a:r>
              <a:rPr lang="en-US" sz="2200"/>
              <a:t>Bank Seta Project – Rural development </a:t>
            </a:r>
            <a:br>
              <a:rPr lang="en-US" sz="2200"/>
            </a:br>
            <a:endParaRPr sz="2200"/>
          </a:p>
        </p:txBody>
      </p:sp>
      <p:sp>
        <p:nvSpPr>
          <p:cNvPr id="761" name="Google Shape;761;p26"/>
          <p:cNvSpPr txBox="1">
            <a:spLocks noGrp="1"/>
          </p:cNvSpPr>
          <p:nvPr>
            <p:ph type="body" idx="1"/>
          </p:nvPr>
        </p:nvSpPr>
        <p:spPr>
          <a:xfrm>
            <a:off x="6852976" y="1690623"/>
            <a:ext cx="5014127" cy="480225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900"/>
              <a:buNone/>
            </a:pPr>
            <a:r>
              <a:rPr lang="en-US" sz="1900" b="1" i="1"/>
              <a:t>“</a:t>
            </a:r>
            <a:r>
              <a:rPr lang="en-US" sz="2200" b="1" i="1">
                <a:solidFill>
                  <a:schemeClr val="dk1"/>
                </a:solidFill>
              </a:rPr>
              <a:t>Skills for the future”</a:t>
            </a:r>
            <a:endParaRPr sz="2200" i="1">
              <a:solidFill>
                <a:schemeClr val="dk1"/>
              </a:solidFill>
            </a:endParaRPr>
          </a:p>
          <a:p>
            <a:pPr marL="228600" lvl="0" indent="-228600" algn="l" rtl="0">
              <a:lnSpc>
                <a:spcPct val="90000"/>
              </a:lnSpc>
              <a:spcBef>
                <a:spcPts val="1000"/>
              </a:spcBef>
              <a:spcAft>
                <a:spcPts val="0"/>
              </a:spcAft>
              <a:buSzPts val="2200"/>
              <a:buChar char="▪"/>
            </a:pPr>
            <a:r>
              <a:rPr lang="en-US" sz="2200">
                <a:solidFill>
                  <a:schemeClr val="dk1"/>
                </a:solidFill>
                <a:latin typeface="Arial"/>
                <a:ea typeface="Arial"/>
                <a:cs typeface="Arial"/>
                <a:sym typeface="Arial"/>
              </a:rPr>
              <a:t>This is a project  collaboration with University of Johannesburg under auspices of BANKSETA, aiming at unlocking digital technologies to rural school.</a:t>
            </a:r>
            <a:endParaRPr sz="2200">
              <a:solidFill>
                <a:schemeClr val="dk1"/>
              </a:solidFill>
            </a:endParaRPr>
          </a:p>
          <a:p>
            <a:pPr marL="228600" lvl="0" indent="-228600" algn="l" rtl="0">
              <a:lnSpc>
                <a:spcPct val="90000"/>
              </a:lnSpc>
              <a:spcBef>
                <a:spcPts val="1000"/>
              </a:spcBef>
              <a:spcAft>
                <a:spcPts val="0"/>
              </a:spcAft>
              <a:buSzPts val="2200"/>
              <a:buChar char="▪"/>
            </a:pPr>
            <a:r>
              <a:rPr lang="en-US" sz="2200">
                <a:solidFill>
                  <a:schemeClr val="dk1"/>
                </a:solidFill>
              </a:rPr>
              <a:t>The aim of the programme is to train Grade 12 learners from rural schools on 4IR technologies. </a:t>
            </a:r>
            <a:endParaRPr sz="2200">
              <a:solidFill>
                <a:schemeClr val="dk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65"/>
        <p:cNvGrpSpPr/>
        <p:nvPr/>
      </p:nvGrpSpPr>
      <p:grpSpPr>
        <a:xfrm>
          <a:off x="0" y="0"/>
          <a:ext cx="0" cy="0"/>
          <a:chOff x="0" y="0"/>
          <a:chExt cx="0" cy="0"/>
        </a:xfrm>
      </p:grpSpPr>
      <p:sp>
        <p:nvSpPr>
          <p:cNvPr id="766" name="Google Shape;766;p27"/>
          <p:cNvSpPr txBox="1">
            <a:spLocks noGrp="1"/>
          </p:cNvSpPr>
          <p:nvPr>
            <p:ph type="title"/>
          </p:nvPr>
        </p:nvSpPr>
        <p:spPr>
          <a:xfrm>
            <a:off x="648929" y="629266"/>
            <a:ext cx="3651467" cy="167660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C6422"/>
              </a:buClr>
              <a:buSzPts val="4800"/>
              <a:buFont typeface="Arial"/>
              <a:buNone/>
            </a:pPr>
            <a:r>
              <a:rPr lang="en-US" sz="4800"/>
              <a:t>CHIETA</a:t>
            </a:r>
            <a:endParaRPr/>
          </a:p>
        </p:txBody>
      </p:sp>
      <p:grpSp>
        <p:nvGrpSpPr>
          <p:cNvPr id="767" name="Google Shape;767;p27"/>
          <p:cNvGrpSpPr/>
          <p:nvPr/>
        </p:nvGrpSpPr>
        <p:grpSpPr>
          <a:xfrm>
            <a:off x="820205" y="3117882"/>
            <a:ext cx="4423089" cy="1701188"/>
            <a:chOff x="1945" y="1409662"/>
            <a:chExt cx="4423089" cy="1701188"/>
          </a:xfrm>
        </p:grpSpPr>
        <p:sp>
          <p:nvSpPr>
            <p:cNvPr id="768" name="Google Shape;768;p27"/>
            <p:cNvSpPr/>
            <p:nvPr/>
          </p:nvSpPr>
          <p:spPr>
            <a:xfrm>
              <a:off x="1945" y="1409662"/>
              <a:ext cx="1701188" cy="1701188"/>
            </a:xfrm>
            <a:prstGeom prst="ellipse">
              <a:avLst/>
            </a:prstGeom>
            <a:solidFill>
              <a:schemeClr val="accent4">
                <a:alpha val="4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7"/>
            <p:cNvSpPr txBox="1"/>
            <p:nvPr/>
          </p:nvSpPr>
          <p:spPr>
            <a:xfrm>
              <a:off x="251078" y="1658795"/>
              <a:ext cx="1202922" cy="1202922"/>
            </a:xfrm>
            <a:prstGeom prst="rect">
              <a:avLst/>
            </a:prstGeom>
            <a:noFill/>
            <a:ln>
              <a:noFill/>
            </a:ln>
          </p:spPr>
          <p:txBody>
            <a:bodyPr spcFirstLastPara="1" wrap="square" lIns="93600" tIns="22850" rIns="93600" bIns="22850" anchor="ctr" anchorCtr="0">
              <a:noAutofit/>
            </a:bodyPr>
            <a:lstStyle/>
            <a:p>
              <a:pPr marL="0" marR="0" lvl="0" indent="0" algn="ctr" rtl="0">
                <a:lnSpc>
                  <a:spcPct val="9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SMME focused research to support and grow SME’s </a:t>
              </a:r>
              <a:endParaRPr/>
            </a:p>
          </p:txBody>
        </p:sp>
        <p:sp>
          <p:nvSpPr>
            <p:cNvPr id="770" name="Google Shape;770;p27"/>
            <p:cNvSpPr/>
            <p:nvPr/>
          </p:nvSpPr>
          <p:spPr>
            <a:xfrm>
              <a:off x="1362895" y="1409662"/>
              <a:ext cx="1701188" cy="1701188"/>
            </a:xfrm>
            <a:prstGeom prst="ellipse">
              <a:avLst/>
            </a:prstGeom>
            <a:solidFill>
              <a:srgbClr val="2EE844">
                <a:alpha val="4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7"/>
            <p:cNvSpPr txBox="1"/>
            <p:nvPr/>
          </p:nvSpPr>
          <p:spPr>
            <a:xfrm>
              <a:off x="1612028" y="1658795"/>
              <a:ext cx="1202922" cy="1202922"/>
            </a:xfrm>
            <a:prstGeom prst="rect">
              <a:avLst/>
            </a:prstGeom>
            <a:noFill/>
            <a:ln>
              <a:noFill/>
            </a:ln>
          </p:spPr>
          <p:txBody>
            <a:bodyPr spcFirstLastPara="1" wrap="square" lIns="93600" tIns="22850" rIns="93600" bIns="22850" anchor="ctr" anchorCtr="0">
              <a:noAutofit/>
            </a:bodyPr>
            <a:lstStyle/>
            <a:p>
              <a:pPr marL="0" marR="0" lvl="0" indent="0" algn="ctr" rtl="0">
                <a:lnSpc>
                  <a:spcPct val="9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Digital transformation </a:t>
              </a:r>
              <a:endParaRPr/>
            </a:p>
          </p:txBody>
        </p:sp>
        <p:sp>
          <p:nvSpPr>
            <p:cNvPr id="772" name="Google Shape;772;p27"/>
            <p:cNvSpPr/>
            <p:nvPr/>
          </p:nvSpPr>
          <p:spPr>
            <a:xfrm>
              <a:off x="2723846" y="1409662"/>
              <a:ext cx="1701188" cy="1701188"/>
            </a:xfrm>
            <a:prstGeom prst="ellipse">
              <a:avLst/>
            </a:prstGeom>
            <a:solidFill>
              <a:srgbClr val="5999D5">
                <a:alpha val="4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7"/>
            <p:cNvSpPr txBox="1"/>
            <p:nvPr/>
          </p:nvSpPr>
          <p:spPr>
            <a:xfrm>
              <a:off x="2972979" y="1658795"/>
              <a:ext cx="1202922" cy="1202922"/>
            </a:xfrm>
            <a:prstGeom prst="rect">
              <a:avLst/>
            </a:prstGeom>
            <a:noFill/>
            <a:ln>
              <a:noFill/>
            </a:ln>
          </p:spPr>
          <p:txBody>
            <a:bodyPr spcFirstLastPara="1" wrap="square" lIns="93600" tIns="22850" rIns="93600" bIns="22850" anchor="ctr" anchorCtr="0">
              <a:noAutofit/>
            </a:bodyPr>
            <a:lstStyle/>
            <a:p>
              <a:pPr marL="0" marR="0" lvl="0" indent="0" algn="ctr" rtl="0">
                <a:lnSpc>
                  <a:spcPct val="9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Support for SSP data collection</a:t>
              </a:r>
              <a:endParaRPr/>
            </a:p>
          </p:txBody>
        </p:sp>
      </p:grpSp>
      <p:pic>
        <p:nvPicPr>
          <p:cNvPr id="774" name="Google Shape;774;p27" descr="Diagram&#10;&#10;Description automatically generated with medium confidence"/>
          <p:cNvPicPr preferRelativeResize="0"/>
          <p:nvPr/>
        </p:nvPicPr>
        <p:blipFill rotWithShape="1">
          <a:blip r:embed="rId3">
            <a:alphaModFix/>
          </a:blip>
          <a:srcRect l="1706"/>
          <a:stretch/>
        </p:blipFill>
        <p:spPr>
          <a:xfrm>
            <a:off x="4639056" y="10"/>
            <a:ext cx="7552944" cy="685799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62EEED-BE93-2E3A-9170-3FB9E37E7F14}"/>
              </a:ext>
            </a:extLst>
          </p:cNvPr>
          <p:cNvSpPr>
            <a:spLocks noGrp="1"/>
          </p:cNvSpPr>
          <p:nvPr>
            <p:ph type="ctrTitle"/>
          </p:nvPr>
        </p:nvSpPr>
        <p:spPr/>
        <p:txBody>
          <a:bodyPr/>
          <a:lstStyle/>
          <a:p>
            <a:r>
              <a:rPr lang="en-ZA" dirty="0" err="1"/>
              <a:t>MerSeta</a:t>
            </a:r>
            <a:endParaRPr lang="en-ZA" dirty="0"/>
          </a:p>
        </p:txBody>
      </p:sp>
      <p:sp>
        <p:nvSpPr>
          <p:cNvPr id="5" name="Subtitle 4">
            <a:extLst>
              <a:ext uri="{FF2B5EF4-FFF2-40B4-BE49-F238E27FC236}">
                <a16:creationId xmlns:a16="http://schemas.microsoft.com/office/drawing/2014/main" id="{8A68F69F-8A31-B8C7-646A-5B53E42144DD}"/>
              </a:ext>
            </a:extLst>
          </p:cNvPr>
          <p:cNvSpPr>
            <a:spLocks noGrp="1"/>
          </p:cNvSpPr>
          <p:nvPr>
            <p:ph type="subTitle" idx="1"/>
          </p:nvPr>
        </p:nvSpPr>
        <p:spPr/>
        <p:txBody>
          <a:bodyPr/>
          <a:lstStyle/>
          <a:p>
            <a:r>
              <a:rPr lang="en-ZA" dirty="0"/>
              <a:t>THABILE DUBE</a:t>
            </a:r>
          </a:p>
        </p:txBody>
      </p:sp>
    </p:spTree>
    <p:extLst>
      <p:ext uri="{BB962C8B-B14F-4D97-AF65-F5344CB8AC3E}">
        <p14:creationId xmlns:p14="http://schemas.microsoft.com/office/powerpoint/2010/main" val="31570081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3CB81-4075-0CE4-929A-394BF836B415}"/>
              </a:ext>
            </a:extLst>
          </p:cNvPr>
          <p:cNvSpPr>
            <a:spLocks noGrp="1"/>
          </p:cNvSpPr>
          <p:nvPr>
            <p:ph type="ctrTitle"/>
          </p:nvPr>
        </p:nvSpPr>
        <p:spPr/>
        <p:txBody>
          <a:bodyPr/>
          <a:lstStyle/>
          <a:p>
            <a:r>
              <a:rPr lang="en-ZA" dirty="0"/>
              <a:t>Smart Systems &amp; Applications</a:t>
            </a:r>
          </a:p>
        </p:txBody>
      </p:sp>
      <p:sp>
        <p:nvSpPr>
          <p:cNvPr id="3" name="Subtitle 2">
            <a:extLst>
              <a:ext uri="{FF2B5EF4-FFF2-40B4-BE49-F238E27FC236}">
                <a16:creationId xmlns:a16="http://schemas.microsoft.com/office/drawing/2014/main" id="{BF8988B0-1B8D-D288-3C53-A375475EF6CA}"/>
              </a:ext>
            </a:extLst>
          </p:cNvPr>
          <p:cNvSpPr>
            <a:spLocks noGrp="1"/>
          </p:cNvSpPr>
          <p:nvPr>
            <p:ph type="subTitle" idx="1"/>
          </p:nvPr>
        </p:nvSpPr>
        <p:spPr/>
        <p:txBody>
          <a:bodyPr/>
          <a:lstStyle/>
          <a:p>
            <a:endParaRPr lang="en-ZA" dirty="0"/>
          </a:p>
        </p:txBody>
      </p:sp>
    </p:spTree>
    <p:extLst>
      <p:ext uri="{BB962C8B-B14F-4D97-AF65-F5344CB8AC3E}">
        <p14:creationId xmlns:p14="http://schemas.microsoft.com/office/powerpoint/2010/main" val="33845955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97"/>
        <p:cNvGrpSpPr/>
        <p:nvPr/>
      </p:nvGrpSpPr>
      <p:grpSpPr>
        <a:xfrm>
          <a:off x="0" y="0"/>
          <a:ext cx="0" cy="0"/>
          <a:chOff x="0" y="0"/>
          <a:chExt cx="0" cy="0"/>
        </a:xfrm>
      </p:grpSpPr>
      <p:sp>
        <p:nvSpPr>
          <p:cNvPr id="798" name="Google Shape;798;p30"/>
          <p:cNvSpPr/>
          <p:nvPr/>
        </p:nvSpPr>
        <p:spPr>
          <a:xfrm>
            <a:off x="0" y="0"/>
            <a:ext cx="2013557" cy="6858000"/>
          </a:xfrm>
          <a:prstGeom prst="rect">
            <a:avLst/>
          </a:prstGeom>
          <a:solidFill>
            <a:srgbClr val="494A6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9" name="Google Shape;799;p30"/>
          <p:cNvSpPr>
            <a:spLocks noGrp="1"/>
          </p:cNvSpPr>
          <p:nvPr>
            <p:ph type="title"/>
          </p:nvPr>
        </p:nvSpPr>
        <p:spPr>
          <a:xfrm>
            <a:off x="694510" y="1487272"/>
            <a:ext cx="2743200" cy="2743200"/>
          </a:xfrm>
          <a:prstGeom prst="ellipse">
            <a:avLst/>
          </a:prstGeom>
          <a:solidFill>
            <a:srgbClr val="262626"/>
          </a:solidFill>
          <a:ln w="174625" cap="flat" cmpd="thinThick">
            <a:solidFill>
              <a:srgbClr val="262626"/>
            </a:solidFill>
            <a:prstDash val="solid"/>
            <a:round/>
            <a:headEnd type="none" w="sm" len="sm"/>
            <a:tailEnd type="none" w="sm" len="sm"/>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2200"/>
              <a:buFont typeface="Arial"/>
              <a:buNone/>
            </a:pPr>
            <a:r>
              <a:rPr lang="en-US" sz="2200">
                <a:solidFill>
                  <a:srgbClr val="FFFFFF"/>
                </a:solidFill>
              </a:rPr>
              <a:t>Introduction</a:t>
            </a:r>
            <a:endParaRPr/>
          </a:p>
        </p:txBody>
      </p:sp>
      <p:sp>
        <p:nvSpPr>
          <p:cNvPr id="801" name="Google Shape;801;p30"/>
          <p:cNvSpPr txBox="1">
            <a:spLocks noGrp="1"/>
          </p:cNvSpPr>
          <p:nvPr>
            <p:ph type="body" idx="1"/>
          </p:nvPr>
        </p:nvSpPr>
        <p:spPr>
          <a:xfrm rot="10800000" flipH="1">
            <a:off x="4038600" y="4732774"/>
            <a:ext cx="101321" cy="152099"/>
          </a:xfrm>
          <a:prstGeom prst="rect">
            <a:avLst/>
          </a:prstGeom>
          <a:noFill/>
          <a:ln>
            <a:noFill/>
          </a:ln>
        </p:spPr>
        <p:txBody>
          <a:bodyPr spcFirstLastPara="1" wrap="square" lIns="91425" tIns="45700" rIns="91425" bIns="45700" anchor="t" anchorCtr="0">
            <a:normAutofit fontScale="25000" lnSpcReduction="20000"/>
          </a:bodyPr>
          <a:lstStyle/>
          <a:p>
            <a:pPr marL="228600" lvl="0" indent="-200025" algn="l" rtl="0">
              <a:lnSpc>
                <a:spcPct val="90000"/>
              </a:lnSpc>
              <a:spcBef>
                <a:spcPts val="0"/>
              </a:spcBef>
              <a:spcAft>
                <a:spcPts val="0"/>
              </a:spcAft>
              <a:buSzPct val="100000"/>
              <a:buNone/>
            </a:pPr>
            <a:endParaRPr sz="1800"/>
          </a:p>
        </p:txBody>
      </p:sp>
      <p:pic>
        <p:nvPicPr>
          <p:cNvPr id="2" name="intro">
            <a:hlinkClick r:id="" action="ppaction://media"/>
            <a:extLst>
              <a:ext uri="{FF2B5EF4-FFF2-40B4-BE49-F238E27FC236}">
                <a16:creationId xmlns:a16="http://schemas.microsoft.com/office/drawing/2014/main" id="{4B488FE6-DBAB-E773-5A52-1492050B565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962122" y="480291"/>
            <a:ext cx="7133798" cy="382760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51000"/>
    </mc:Choice>
    <mc:Fallback>
      <p:transition spd="slow" advClick="0" advTm="5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9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414141"/>
        </a:solidFill>
        <a:effectLst/>
      </p:bgPr>
    </p:bg>
    <p:spTree>
      <p:nvGrpSpPr>
        <p:cNvPr id="1" name="Shape 805"/>
        <p:cNvGrpSpPr/>
        <p:nvPr/>
      </p:nvGrpSpPr>
      <p:grpSpPr>
        <a:xfrm>
          <a:off x="0" y="0"/>
          <a:ext cx="0" cy="0"/>
          <a:chOff x="0" y="0"/>
          <a:chExt cx="0" cy="0"/>
        </a:xfrm>
      </p:grpSpPr>
      <p:sp>
        <p:nvSpPr>
          <p:cNvPr id="806" name="Google Shape;806;p31"/>
          <p:cNvSpPr>
            <a:spLocks noGrp="1"/>
          </p:cNvSpPr>
          <p:nvPr>
            <p:ph type="title"/>
          </p:nvPr>
        </p:nvSpPr>
        <p:spPr>
          <a:xfrm>
            <a:off x="6053668" y="803325"/>
            <a:ext cx="5314536" cy="1325563"/>
          </a:xfrm>
          <a:prstGeom prst="ellipse">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C6422"/>
              </a:buClr>
              <a:buSzPts val="3000"/>
              <a:buFont typeface="Arial"/>
              <a:buNone/>
            </a:pPr>
            <a:r>
              <a:rPr lang="en-US"/>
              <a:t>Invoice generator </a:t>
            </a:r>
            <a:endParaRPr/>
          </a:p>
        </p:txBody>
      </p:sp>
      <p:sp>
        <p:nvSpPr>
          <p:cNvPr id="807" name="Google Shape;807;p31"/>
          <p:cNvSpPr/>
          <p:nvPr/>
        </p:nvSpPr>
        <p:spPr>
          <a:xfrm>
            <a:off x="1" y="0"/>
            <a:ext cx="5438829" cy="5840278"/>
          </a:xfrm>
          <a:custGeom>
            <a:avLst/>
            <a:gdLst/>
            <a:ahLst/>
            <a:cxnLst/>
            <a:rect l="l" t="t" r="r" b="b"/>
            <a:pathLst>
              <a:path w="5438829" h="5840278" extrusionOk="0">
                <a:moveTo>
                  <a:pt x="0" y="0"/>
                </a:moveTo>
                <a:lnTo>
                  <a:pt x="4466700" y="0"/>
                </a:lnTo>
                <a:lnTo>
                  <a:pt x="4652178" y="204077"/>
                </a:lnTo>
                <a:cubicBezTo>
                  <a:pt x="5143616" y="799562"/>
                  <a:pt x="5438829" y="1562987"/>
                  <a:pt x="5438829" y="2395363"/>
                </a:cubicBezTo>
                <a:cubicBezTo>
                  <a:pt x="5438829" y="4297937"/>
                  <a:pt x="3896488" y="5840278"/>
                  <a:pt x="1993914" y="5840278"/>
                </a:cubicBezTo>
                <a:cubicBezTo>
                  <a:pt x="1280449" y="5840278"/>
                  <a:pt x="617641" y="5623387"/>
                  <a:pt x="67829" y="5251941"/>
                </a:cubicBezTo>
                <a:lnTo>
                  <a:pt x="0" y="5201220"/>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08" name="Google Shape;808;p31"/>
          <p:cNvSpPr/>
          <p:nvPr/>
        </p:nvSpPr>
        <p:spPr>
          <a:xfrm>
            <a:off x="0" y="0"/>
            <a:ext cx="5269134" cy="5654940"/>
          </a:xfrm>
          <a:custGeom>
            <a:avLst/>
            <a:gdLst/>
            <a:ahLst/>
            <a:cxnLst/>
            <a:rect l="l" t="t" r="r" b="b"/>
            <a:pathLst>
              <a:path w="5269134" h="5654940" extrusionOk="0">
                <a:moveTo>
                  <a:pt x="0" y="0"/>
                </a:moveTo>
                <a:lnTo>
                  <a:pt x="4227767" y="0"/>
                </a:lnTo>
                <a:lnTo>
                  <a:pt x="4312042" y="76595"/>
                </a:lnTo>
                <a:cubicBezTo>
                  <a:pt x="4903383" y="667936"/>
                  <a:pt x="5269134" y="1484866"/>
                  <a:pt x="5269134" y="2387221"/>
                </a:cubicBezTo>
                <a:cubicBezTo>
                  <a:pt x="5269134" y="4191932"/>
                  <a:pt x="3806126" y="5654940"/>
                  <a:pt x="2001415" y="5654940"/>
                </a:cubicBezTo>
                <a:cubicBezTo>
                  <a:pt x="1335223" y="5654940"/>
                  <a:pt x="715593" y="5455584"/>
                  <a:pt x="198928" y="5113274"/>
                </a:cubicBezTo>
                <a:lnTo>
                  <a:pt x="0" y="4969563"/>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809" name="Google Shape;809;p31" descr="Graphical user interface, application&#10;&#10;Description automatically generated"/>
          <p:cNvPicPr preferRelativeResize="0"/>
          <p:nvPr/>
        </p:nvPicPr>
        <p:blipFill rotWithShape="1">
          <a:blip r:embed="rId3">
            <a:alphaModFix/>
          </a:blip>
          <a:srcRect/>
          <a:stretch/>
        </p:blipFill>
        <p:spPr>
          <a:xfrm>
            <a:off x="321733" y="1310232"/>
            <a:ext cx="3835488" cy="2301293"/>
          </a:xfrm>
          <a:prstGeom prst="rect">
            <a:avLst/>
          </a:prstGeom>
          <a:noFill/>
          <a:ln>
            <a:noFill/>
          </a:ln>
        </p:spPr>
      </p:pic>
      <p:grpSp>
        <p:nvGrpSpPr>
          <p:cNvPr id="810" name="Google Shape;810;p31"/>
          <p:cNvGrpSpPr/>
          <p:nvPr/>
        </p:nvGrpSpPr>
        <p:grpSpPr>
          <a:xfrm>
            <a:off x="6053667" y="3413518"/>
            <a:ext cx="5314542" cy="1106919"/>
            <a:chOff x="0" y="1134500"/>
            <a:chExt cx="5314542" cy="1106919"/>
          </a:xfrm>
        </p:grpSpPr>
        <p:sp>
          <p:nvSpPr>
            <p:cNvPr id="811" name="Google Shape;811;p31"/>
            <p:cNvSpPr/>
            <p:nvPr/>
          </p:nvSpPr>
          <p:spPr>
            <a:xfrm>
              <a:off x="0" y="1134500"/>
              <a:ext cx="1494715" cy="949144"/>
            </a:xfrm>
            <a:prstGeom prst="roundRect">
              <a:avLst>
                <a:gd name="adj" fmla="val 10000"/>
              </a:avLst>
            </a:prstGeom>
            <a:gradFill>
              <a:gsLst>
                <a:gs pos="0">
                  <a:srgbClr val="5E697B"/>
                </a:gs>
                <a:gs pos="50000">
                  <a:srgbClr val="42536A"/>
                </a:gs>
                <a:gs pos="100000">
                  <a:srgbClr val="38495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1"/>
            <p:cNvSpPr/>
            <p:nvPr/>
          </p:nvSpPr>
          <p:spPr>
            <a:xfrm>
              <a:off x="166079" y="1292275"/>
              <a:ext cx="1494715" cy="949144"/>
            </a:xfrm>
            <a:prstGeom prst="roundRect">
              <a:avLst>
                <a:gd name="adj" fmla="val 10000"/>
              </a:avLst>
            </a:prstGeom>
            <a:solidFill>
              <a:schemeClr val="lt2">
                <a:alpha val="89803"/>
              </a:schemeClr>
            </a:solidFill>
            <a:ln w="9525" cap="flat" cmpd="sng">
              <a:solidFill>
                <a:schemeClr val="dk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1"/>
            <p:cNvSpPr txBox="1"/>
            <p:nvPr/>
          </p:nvSpPr>
          <p:spPr>
            <a:xfrm>
              <a:off x="193878" y="1320074"/>
              <a:ext cx="1439117" cy="893546"/>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chemeClr val="lt1"/>
                </a:buClr>
                <a:buSzPts val="700"/>
                <a:buFont typeface="Calibri"/>
                <a:buNone/>
              </a:pPr>
              <a:r>
                <a:rPr lang="en-US" sz="900" dirty="0">
                  <a:solidFill>
                    <a:schemeClr val="tx1"/>
                  </a:solidFill>
                  <a:latin typeface="Calibri"/>
                  <a:ea typeface="Calibri"/>
                  <a:cs typeface="Calibri"/>
                  <a:sym typeface="Calibri"/>
                </a:rPr>
                <a:t>The TR-Invoice is a free platform that enables SMEs to generate invoices for their firm, making it easier for the firms to receive payments from their consumers. </a:t>
              </a:r>
              <a:endParaRPr sz="900" dirty="0">
                <a:solidFill>
                  <a:schemeClr val="tx1"/>
                </a:solidFill>
              </a:endParaRPr>
            </a:p>
          </p:txBody>
        </p:sp>
        <p:sp>
          <p:nvSpPr>
            <p:cNvPr id="814" name="Google Shape;814;p31"/>
            <p:cNvSpPr/>
            <p:nvPr/>
          </p:nvSpPr>
          <p:spPr>
            <a:xfrm>
              <a:off x="1826874" y="1134500"/>
              <a:ext cx="1494715" cy="949144"/>
            </a:xfrm>
            <a:prstGeom prst="roundRect">
              <a:avLst>
                <a:gd name="adj" fmla="val 10000"/>
              </a:avLst>
            </a:prstGeom>
            <a:gradFill>
              <a:gsLst>
                <a:gs pos="0">
                  <a:srgbClr val="5E697B"/>
                </a:gs>
                <a:gs pos="50000">
                  <a:srgbClr val="42536A"/>
                </a:gs>
                <a:gs pos="100000">
                  <a:srgbClr val="38495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1"/>
            <p:cNvSpPr/>
            <p:nvPr/>
          </p:nvSpPr>
          <p:spPr>
            <a:xfrm>
              <a:off x="1992953" y="1292275"/>
              <a:ext cx="1494715" cy="949144"/>
            </a:xfrm>
            <a:prstGeom prst="roundRect">
              <a:avLst>
                <a:gd name="adj" fmla="val 10000"/>
              </a:avLst>
            </a:prstGeom>
            <a:solidFill>
              <a:schemeClr val="lt2">
                <a:alpha val="89803"/>
              </a:schemeClr>
            </a:solidFill>
            <a:ln w="9525" cap="flat" cmpd="sng">
              <a:solidFill>
                <a:schemeClr val="dk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1"/>
            <p:cNvSpPr txBox="1"/>
            <p:nvPr/>
          </p:nvSpPr>
          <p:spPr>
            <a:xfrm>
              <a:off x="2020752" y="1320074"/>
              <a:ext cx="1439117" cy="893546"/>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chemeClr val="lt1"/>
                </a:buClr>
                <a:buSzPts val="700"/>
                <a:buFont typeface="Calibri"/>
                <a:buNone/>
              </a:pPr>
              <a:r>
                <a:rPr lang="en-US" sz="700" dirty="0">
                  <a:solidFill>
                    <a:schemeClr val="tx1"/>
                  </a:solidFill>
                  <a:latin typeface="Calibri"/>
                  <a:ea typeface="Calibri"/>
                  <a:cs typeface="Calibri"/>
                  <a:sym typeface="Calibri"/>
                </a:rPr>
                <a:t>The app is structured in a manner that it enables the user to integrate information from projects and customer records with the capabilities of summarizing the personal and purchase details of each customer within a single file attached to databases. </a:t>
              </a:r>
              <a:endParaRPr dirty="0">
                <a:solidFill>
                  <a:schemeClr val="tx1"/>
                </a:solidFill>
              </a:endParaRPr>
            </a:p>
          </p:txBody>
        </p:sp>
        <p:sp>
          <p:nvSpPr>
            <p:cNvPr id="817" name="Google Shape;817;p31"/>
            <p:cNvSpPr/>
            <p:nvPr/>
          </p:nvSpPr>
          <p:spPr>
            <a:xfrm>
              <a:off x="3653748" y="1134500"/>
              <a:ext cx="1494715" cy="949144"/>
            </a:xfrm>
            <a:prstGeom prst="roundRect">
              <a:avLst>
                <a:gd name="adj" fmla="val 10000"/>
              </a:avLst>
            </a:prstGeom>
            <a:gradFill>
              <a:gsLst>
                <a:gs pos="0">
                  <a:srgbClr val="5E697B"/>
                </a:gs>
                <a:gs pos="50000">
                  <a:srgbClr val="42536A"/>
                </a:gs>
                <a:gs pos="100000">
                  <a:srgbClr val="38495F"/>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1"/>
            <p:cNvSpPr/>
            <p:nvPr/>
          </p:nvSpPr>
          <p:spPr>
            <a:xfrm>
              <a:off x="3819827" y="1292275"/>
              <a:ext cx="1494715" cy="949144"/>
            </a:xfrm>
            <a:prstGeom prst="roundRect">
              <a:avLst>
                <a:gd name="adj" fmla="val 10000"/>
              </a:avLst>
            </a:prstGeom>
            <a:solidFill>
              <a:schemeClr val="lt2">
                <a:alpha val="89803"/>
              </a:schemeClr>
            </a:solidFill>
            <a:ln w="9525" cap="flat" cmpd="sng">
              <a:solidFill>
                <a:schemeClr val="dk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1"/>
            <p:cNvSpPr txBox="1"/>
            <p:nvPr/>
          </p:nvSpPr>
          <p:spPr>
            <a:xfrm>
              <a:off x="3847626" y="1320074"/>
              <a:ext cx="1439117" cy="893546"/>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chemeClr val="lt1"/>
                </a:buClr>
                <a:buSzPts val="700"/>
                <a:buFont typeface="Calibri"/>
                <a:buNone/>
              </a:pPr>
              <a:r>
                <a:rPr lang="en-US" sz="700" dirty="0">
                  <a:solidFill>
                    <a:schemeClr val="tx1"/>
                  </a:solidFill>
                  <a:latin typeface="Calibri"/>
                  <a:ea typeface="Calibri"/>
                  <a:cs typeface="Calibri"/>
                  <a:sym typeface="Calibri"/>
                </a:rPr>
                <a:t>The app will be able to perform tax reports, and customer support in the case the system crashes in the process of generating the invoice. </a:t>
              </a:r>
              <a:endParaRPr dirty="0">
                <a:solidFill>
                  <a:schemeClr val="tx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23"/>
        <p:cNvGrpSpPr/>
        <p:nvPr/>
      </p:nvGrpSpPr>
      <p:grpSpPr>
        <a:xfrm>
          <a:off x="0" y="0"/>
          <a:ext cx="0" cy="0"/>
          <a:chOff x="0" y="0"/>
          <a:chExt cx="0" cy="0"/>
        </a:xfrm>
      </p:grpSpPr>
      <p:sp>
        <p:nvSpPr>
          <p:cNvPr id="824" name="Google Shape;824;p32"/>
          <p:cNvSpPr/>
          <p:nvPr/>
        </p:nvSpPr>
        <p:spPr>
          <a:xfrm>
            <a:off x="0" y="0"/>
            <a:ext cx="2013557" cy="6858000"/>
          </a:xfrm>
          <a:prstGeom prst="rect">
            <a:avLst/>
          </a:prstGeom>
          <a:solidFill>
            <a:srgbClr val="43456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25" name="Google Shape;825;p32"/>
          <p:cNvSpPr>
            <a:spLocks noGrp="1"/>
          </p:cNvSpPr>
          <p:nvPr>
            <p:ph type="title"/>
          </p:nvPr>
        </p:nvSpPr>
        <p:spPr>
          <a:xfrm>
            <a:off x="694510" y="1487272"/>
            <a:ext cx="2743200" cy="2743200"/>
          </a:xfrm>
          <a:prstGeom prst="ellipse">
            <a:avLst/>
          </a:prstGeom>
          <a:solidFill>
            <a:srgbClr val="262626"/>
          </a:solidFill>
          <a:ln w="174625" cap="flat" cmpd="thinThick">
            <a:solidFill>
              <a:srgbClr val="262626"/>
            </a:solidFill>
            <a:prstDash val="solid"/>
            <a:round/>
            <a:headEnd type="none" w="sm" len="sm"/>
            <a:tailEnd type="none" w="sm" len="sm"/>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2600"/>
              <a:buFont typeface="Arial"/>
              <a:buNone/>
            </a:pPr>
            <a:r>
              <a:rPr lang="en-US" sz="2600">
                <a:solidFill>
                  <a:srgbClr val="FFFFFF"/>
                </a:solidFill>
              </a:rPr>
              <a:t>Invoice generator </a:t>
            </a:r>
            <a:endParaRPr/>
          </a:p>
        </p:txBody>
      </p:sp>
      <p:sp>
        <p:nvSpPr>
          <p:cNvPr id="826" name="Google Shape;826;p32"/>
          <p:cNvSpPr txBox="1">
            <a:spLocks noGrp="1"/>
          </p:cNvSpPr>
          <p:nvPr>
            <p:ph type="body" idx="1"/>
          </p:nvPr>
        </p:nvSpPr>
        <p:spPr>
          <a:xfrm>
            <a:off x="4038601" y="4884874"/>
            <a:ext cx="191756" cy="119206"/>
          </a:xfrm>
          <a:prstGeom prst="rect">
            <a:avLst/>
          </a:prstGeom>
          <a:noFill/>
          <a:ln>
            <a:noFill/>
          </a:ln>
        </p:spPr>
        <p:txBody>
          <a:bodyPr spcFirstLastPara="1" wrap="square" lIns="91425" tIns="45700" rIns="91425" bIns="45700" anchor="t" anchorCtr="0">
            <a:normAutofit fontScale="25000" lnSpcReduction="20000"/>
          </a:bodyPr>
          <a:lstStyle/>
          <a:p>
            <a:pPr marL="0" lvl="0" indent="0" algn="l" rtl="0">
              <a:lnSpc>
                <a:spcPct val="90000"/>
              </a:lnSpc>
              <a:spcBef>
                <a:spcPts val="0"/>
              </a:spcBef>
              <a:spcAft>
                <a:spcPts val="0"/>
              </a:spcAft>
              <a:buSzPct val="100000"/>
              <a:buNone/>
            </a:pPr>
            <a:endParaRPr sz="1800"/>
          </a:p>
        </p:txBody>
      </p:sp>
      <p:pic>
        <p:nvPicPr>
          <p:cNvPr id="2" name="Invoice">
            <a:hlinkClick r:id="" action="ppaction://media"/>
            <a:extLst>
              <a:ext uri="{FF2B5EF4-FFF2-40B4-BE49-F238E27FC236}">
                <a16:creationId xmlns:a16="http://schemas.microsoft.com/office/drawing/2014/main" id="{27AEA8F0-D2E8-F621-A580-B957FC9E783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827282" y="415636"/>
            <a:ext cx="7060678" cy="429776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40000"/>
    </mc:Choice>
    <mc:Fallback>
      <p:transition spd="slow" advClick="0" advTm="4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5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30"/>
        <p:cNvGrpSpPr/>
        <p:nvPr/>
      </p:nvGrpSpPr>
      <p:grpSpPr>
        <a:xfrm>
          <a:off x="0" y="0"/>
          <a:ext cx="0" cy="0"/>
          <a:chOff x="0" y="0"/>
          <a:chExt cx="0" cy="0"/>
        </a:xfrm>
      </p:grpSpPr>
      <p:sp>
        <p:nvSpPr>
          <p:cNvPr id="831" name="Google Shape;831;p33"/>
          <p:cNvSpPr/>
          <p:nvPr/>
        </p:nvSpPr>
        <p:spPr>
          <a:xfrm>
            <a:off x="338328" y="303591"/>
            <a:ext cx="4335327" cy="5896743"/>
          </a:xfrm>
          <a:prstGeom prst="rect">
            <a:avLst/>
          </a:prstGeom>
          <a:solidFill>
            <a:schemeClr val="dk1">
              <a:alpha val="14901"/>
            </a:schemeClr>
          </a:solidFill>
          <a:ln w="127000" cap="sq" cmpd="thinThick">
            <a:solidFill>
              <a:schemeClr val="dk1">
                <a:alpha val="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32" name="Google Shape;832;p33"/>
          <p:cNvSpPr txBox="1">
            <a:spLocks noGrp="1"/>
          </p:cNvSpPr>
          <p:nvPr>
            <p:ph type="title"/>
          </p:nvPr>
        </p:nvSpPr>
        <p:spPr>
          <a:xfrm>
            <a:off x="594360" y="637125"/>
            <a:ext cx="3802276" cy="525637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C6422"/>
              </a:buClr>
              <a:buSzPts val="4800"/>
              <a:buFont typeface="Arial"/>
              <a:buNone/>
            </a:pPr>
            <a:r>
              <a:rPr lang="en-US" sz="4800"/>
              <a:t>Business Case </a:t>
            </a:r>
            <a:endParaRPr/>
          </a:p>
        </p:txBody>
      </p:sp>
      <p:grpSp>
        <p:nvGrpSpPr>
          <p:cNvPr id="833" name="Google Shape;833;p33"/>
          <p:cNvGrpSpPr/>
          <p:nvPr/>
        </p:nvGrpSpPr>
        <p:grpSpPr>
          <a:xfrm>
            <a:off x="3793299" y="2028223"/>
            <a:ext cx="8102813" cy="2970000"/>
            <a:chOff x="71474" y="895272"/>
            <a:chExt cx="8102813" cy="2970000"/>
          </a:xfrm>
        </p:grpSpPr>
        <p:sp>
          <p:nvSpPr>
            <p:cNvPr id="834" name="Google Shape;834;p33"/>
            <p:cNvSpPr/>
            <p:nvPr/>
          </p:nvSpPr>
          <p:spPr>
            <a:xfrm>
              <a:off x="543130" y="895272"/>
              <a:ext cx="1475437" cy="1475437"/>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3"/>
            <p:cNvSpPr/>
            <p:nvPr/>
          </p:nvSpPr>
          <p:spPr>
            <a:xfrm>
              <a:off x="857568" y="1209710"/>
              <a:ext cx="846562" cy="846562"/>
            </a:xfrm>
            <a:prstGeom prst="rect">
              <a:avLst/>
            </a:prstGeom>
            <a:blipFill rotWithShape="1">
              <a:blip r:embed="rId3">
                <a:alphaModFix/>
              </a:blip>
              <a:stretch>
                <a:fillRect/>
              </a:stretch>
            </a:blipFill>
            <a:ln w="12700" cap="flat" cmpd="sng">
              <a:solidFill>
                <a:schemeClr val="lt1">
                  <a:alpha val="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3"/>
            <p:cNvSpPr/>
            <p:nvPr/>
          </p:nvSpPr>
          <p:spPr>
            <a:xfrm>
              <a:off x="71474" y="2830272"/>
              <a:ext cx="2418750" cy="103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3"/>
            <p:cNvSpPr txBox="1"/>
            <p:nvPr/>
          </p:nvSpPr>
          <p:spPr>
            <a:xfrm>
              <a:off x="71474" y="2830272"/>
              <a:ext cx="2418750" cy="1035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Calibri"/>
                <a:buNone/>
              </a:pPr>
              <a:r>
                <a:rPr lang="en-US" sz="1100" cap="none">
                  <a:solidFill>
                    <a:schemeClr val="dk1"/>
                  </a:solidFill>
                  <a:latin typeface="Calibri"/>
                  <a:ea typeface="Calibri"/>
                  <a:cs typeface="Calibri"/>
                  <a:sym typeface="Calibri"/>
                </a:rPr>
                <a:t>AN APP THAT ENABLES CLIENTS OR USERS TO GENERATE DIGITAL BUSINESS CASE TEMPLATES FOR PROJECTS THEY WISH THEY PURSUE. </a:t>
              </a:r>
              <a:endParaRPr sz="1100">
                <a:solidFill>
                  <a:schemeClr val="dk1"/>
                </a:solidFill>
                <a:latin typeface="Calibri"/>
                <a:ea typeface="Calibri"/>
                <a:cs typeface="Calibri"/>
                <a:sym typeface="Calibri"/>
              </a:endParaRPr>
            </a:p>
          </p:txBody>
        </p:sp>
        <p:sp>
          <p:nvSpPr>
            <p:cNvPr id="838" name="Google Shape;838;p33"/>
            <p:cNvSpPr/>
            <p:nvPr/>
          </p:nvSpPr>
          <p:spPr>
            <a:xfrm>
              <a:off x="3385162" y="895272"/>
              <a:ext cx="1475437" cy="1475437"/>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3"/>
            <p:cNvSpPr/>
            <p:nvPr/>
          </p:nvSpPr>
          <p:spPr>
            <a:xfrm>
              <a:off x="3699599" y="1209710"/>
              <a:ext cx="846562" cy="846562"/>
            </a:xfrm>
            <a:prstGeom prst="rect">
              <a:avLst/>
            </a:prstGeom>
            <a:blipFill rotWithShape="1">
              <a:blip r:embed="rId4">
                <a:alphaModFix/>
              </a:blip>
              <a:stretch>
                <a:fillRect/>
              </a:stretch>
            </a:blipFill>
            <a:ln w="12700" cap="flat" cmpd="sng">
              <a:solidFill>
                <a:schemeClr val="lt1">
                  <a:alpha val="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3"/>
            <p:cNvSpPr/>
            <p:nvPr/>
          </p:nvSpPr>
          <p:spPr>
            <a:xfrm>
              <a:off x="2913505" y="2830272"/>
              <a:ext cx="2418750" cy="103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3"/>
            <p:cNvSpPr txBox="1"/>
            <p:nvPr/>
          </p:nvSpPr>
          <p:spPr>
            <a:xfrm>
              <a:off x="2913505" y="2830272"/>
              <a:ext cx="2418750" cy="1035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Calibri"/>
                <a:buNone/>
              </a:pPr>
              <a:r>
                <a:rPr lang="en-US" sz="1100" cap="none">
                  <a:solidFill>
                    <a:schemeClr val="dk1"/>
                  </a:solidFill>
                  <a:latin typeface="Calibri"/>
                  <a:ea typeface="Calibri"/>
                  <a:cs typeface="Calibri"/>
                  <a:sym typeface="Calibri"/>
                </a:rPr>
                <a:t>THE APP IS STRUCTURED IN A VERY FRIENDLY MANNER AND MAKES IT EASY FOR THE USER TO NAVIGATE THROUGH AND GET ALL THE INFORMATION THEY NEED TO GENERATE A BUSINESS CASE TEMPLATE</a:t>
              </a:r>
              <a:endParaRPr sz="1100">
                <a:solidFill>
                  <a:schemeClr val="dk1"/>
                </a:solidFill>
                <a:latin typeface="Calibri"/>
                <a:ea typeface="Calibri"/>
                <a:cs typeface="Calibri"/>
                <a:sym typeface="Calibri"/>
              </a:endParaRPr>
            </a:p>
          </p:txBody>
        </p:sp>
        <p:sp>
          <p:nvSpPr>
            <p:cNvPr id="842" name="Google Shape;842;p33"/>
            <p:cNvSpPr/>
            <p:nvPr/>
          </p:nvSpPr>
          <p:spPr>
            <a:xfrm>
              <a:off x="6227193" y="895272"/>
              <a:ext cx="1475437" cy="1475437"/>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3"/>
            <p:cNvSpPr/>
            <p:nvPr/>
          </p:nvSpPr>
          <p:spPr>
            <a:xfrm>
              <a:off x="6541631" y="1209710"/>
              <a:ext cx="846562" cy="846562"/>
            </a:xfrm>
            <a:prstGeom prst="rect">
              <a:avLst/>
            </a:prstGeom>
            <a:blipFill rotWithShape="1">
              <a:blip r:embed="rId5">
                <a:alphaModFix/>
              </a:blip>
              <a:stretch>
                <a:fillRect/>
              </a:stretch>
            </a:blipFill>
            <a:ln w="12700" cap="flat" cmpd="sng">
              <a:solidFill>
                <a:schemeClr val="lt1">
                  <a:alpha val="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3"/>
            <p:cNvSpPr/>
            <p:nvPr/>
          </p:nvSpPr>
          <p:spPr>
            <a:xfrm>
              <a:off x="5755537" y="2830272"/>
              <a:ext cx="2418750" cy="103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3"/>
            <p:cNvSpPr txBox="1"/>
            <p:nvPr/>
          </p:nvSpPr>
          <p:spPr>
            <a:xfrm>
              <a:off x="5755537" y="2830272"/>
              <a:ext cx="2418750" cy="1035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100"/>
                <a:buFont typeface="Calibri"/>
                <a:buNone/>
              </a:pPr>
              <a:r>
                <a:rPr lang="en-US" sz="1100" cap="none">
                  <a:solidFill>
                    <a:schemeClr val="dk1"/>
                  </a:solidFill>
                  <a:latin typeface="Calibri"/>
                  <a:ea typeface="Calibri"/>
                  <a:cs typeface="Calibri"/>
                  <a:sym typeface="Calibri"/>
                </a:rPr>
                <a:t>TEMPLATES CAN BE DOWNLOADED AS A PDF, OR THEY CAN HAVE IT EMAILED TO THEIR PERSONAL OR COMPANY EMAIL.</a:t>
              </a:r>
              <a:endParaRPr sz="1100">
                <a:solidFill>
                  <a:schemeClr val="dk1"/>
                </a:solidFill>
                <a:latin typeface="Calibri"/>
                <a:ea typeface="Calibri"/>
                <a:cs typeface="Calibri"/>
                <a:sym typeface="Calibri"/>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9"/>
        <p:cNvGrpSpPr/>
        <p:nvPr/>
      </p:nvGrpSpPr>
      <p:grpSpPr>
        <a:xfrm>
          <a:off x="0" y="0"/>
          <a:ext cx="0" cy="0"/>
          <a:chOff x="0" y="0"/>
          <a:chExt cx="0" cy="0"/>
        </a:xfrm>
      </p:grpSpPr>
      <p:sp>
        <p:nvSpPr>
          <p:cNvPr id="850" name="Google Shape;850;p34"/>
          <p:cNvSpPr/>
          <p:nvPr/>
        </p:nvSpPr>
        <p:spPr>
          <a:xfrm>
            <a:off x="0" y="0"/>
            <a:ext cx="2013557" cy="6858000"/>
          </a:xfrm>
          <a:prstGeom prst="rect">
            <a:avLst/>
          </a:prstGeom>
          <a:solidFill>
            <a:srgbClr val="3C525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51" name="Google Shape;851;p34"/>
          <p:cNvSpPr>
            <a:spLocks noGrp="1"/>
          </p:cNvSpPr>
          <p:nvPr>
            <p:ph type="title"/>
          </p:nvPr>
        </p:nvSpPr>
        <p:spPr>
          <a:xfrm>
            <a:off x="694510" y="1487272"/>
            <a:ext cx="2743200" cy="2743200"/>
          </a:xfrm>
          <a:prstGeom prst="ellipse">
            <a:avLst/>
          </a:prstGeom>
          <a:solidFill>
            <a:srgbClr val="262626"/>
          </a:solidFill>
          <a:ln w="174625" cap="flat" cmpd="thinThick">
            <a:solidFill>
              <a:srgbClr val="262626"/>
            </a:solidFill>
            <a:prstDash val="solid"/>
            <a:round/>
            <a:headEnd type="none" w="sm" len="sm"/>
            <a:tailEnd type="none" w="sm" len="sm"/>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2600"/>
              <a:buFont typeface="Arial"/>
              <a:buNone/>
            </a:pPr>
            <a:r>
              <a:rPr lang="en-US" sz="2600">
                <a:solidFill>
                  <a:srgbClr val="FFFFFF"/>
                </a:solidFill>
              </a:rPr>
              <a:t>Business case </a:t>
            </a:r>
            <a:endParaRPr/>
          </a:p>
        </p:txBody>
      </p:sp>
      <p:pic>
        <p:nvPicPr>
          <p:cNvPr id="2" name="Business Case">
            <a:hlinkClick r:id="" action="ppaction://media"/>
            <a:extLst>
              <a:ext uri="{FF2B5EF4-FFF2-40B4-BE49-F238E27FC236}">
                <a16:creationId xmlns:a16="http://schemas.microsoft.com/office/drawing/2014/main" id="{DB79C31D-856A-C2C6-ECCC-5DA49400AAB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13056" y="840509"/>
            <a:ext cx="8050871" cy="43945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40000"/>
    </mc:Choice>
    <mc:Fallback>
      <p:transition spd="slow" advClick="0" advTm="4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51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E79D2F-F726-DB01-DF06-A7973E4B24C7}"/>
              </a:ext>
            </a:extLst>
          </p:cNvPr>
          <p:cNvSpPr>
            <a:spLocks noGrp="1"/>
          </p:cNvSpPr>
          <p:nvPr>
            <p:ph type="ctrTitle"/>
          </p:nvPr>
        </p:nvSpPr>
        <p:spPr/>
        <p:txBody>
          <a:bodyPr/>
          <a:lstStyle/>
          <a:p>
            <a:r>
              <a:rPr lang="en-ZA" dirty="0"/>
              <a:t>Child wellbeing tracking tool</a:t>
            </a:r>
          </a:p>
        </p:txBody>
      </p:sp>
      <p:sp>
        <p:nvSpPr>
          <p:cNvPr id="5" name="Subtitle 4">
            <a:extLst>
              <a:ext uri="{FF2B5EF4-FFF2-40B4-BE49-F238E27FC236}">
                <a16:creationId xmlns:a16="http://schemas.microsoft.com/office/drawing/2014/main" id="{B3BE6AEF-5D02-9BD7-E863-7CEB71ACD0F5}"/>
              </a:ext>
            </a:extLst>
          </p:cNvPr>
          <p:cNvSpPr>
            <a:spLocks noGrp="1"/>
          </p:cNvSpPr>
          <p:nvPr>
            <p:ph type="subTitle" idx="1"/>
          </p:nvPr>
        </p:nvSpPr>
        <p:spPr/>
        <p:txBody>
          <a:bodyPr/>
          <a:lstStyle/>
          <a:p>
            <a:r>
              <a:rPr lang="en-ZA" dirty="0"/>
              <a:t>Regional*****</a:t>
            </a:r>
          </a:p>
        </p:txBody>
      </p:sp>
    </p:spTree>
    <p:extLst>
      <p:ext uri="{BB962C8B-B14F-4D97-AF65-F5344CB8AC3E}">
        <p14:creationId xmlns:p14="http://schemas.microsoft.com/office/powerpoint/2010/main" val="2599033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4"/>
        <p:cNvGrpSpPr/>
        <p:nvPr/>
      </p:nvGrpSpPr>
      <p:grpSpPr>
        <a:xfrm>
          <a:off x="0" y="0"/>
          <a:ext cx="0" cy="0"/>
          <a:chOff x="0" y="0"/>
          <a:chExt cx="0" cy="0"/>
        </a:xfrm>
      </p:grpSpPr>
      <p:sp>
        <p:nvSpPr>
          <p:cNvPr id="455" name="Google Shape;455;p4"/>
          <p:cNvSpPr/>
          <p:nvPr/>
        </p:nvSpPr>
        <p:spPr>
          <a:xfrm>
            <a:off x="0" y="1"/>
            <a:ext cx="12191695"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6" name="Google Shape;456;p4"/>
          <p:cNvSpPr/>
          <p:nvPr/>
        </p:nvSpPr>
        <p:spPr>
          <a:xfrm>
            <a:off x="305" y="0"/>
            <a:ext cx="12191695" cy="6858000"/>
          </a:xfrm>
          <a:prstGeom prst="rect">
            <a:avLst/>
          </a:prstGeom>
          <a:gradFill>
            <a:gsLst>
              <a:gs pos="0">
                <a:srgbClr val="70AD47">
                  <a:alpha val="20000"/>
                </a:srgbClr>
              </a:gs>
              <a:gs pos="16000">
                <a:srgbClr val="70AD47">
                  <a:alpha val="20000"/>
                </a:srgbClr>
              </a:gs>
              <a:gs pos="85000">
                <a:srgbClr val="4472C4">
                  <a:alpha val="40000"/>
                </a:srgbClr>
              </a:gs>
              <a:gs pos="100000">
                <a:srgbClr val="4472C4">
                  <a:alpha val="40000"/>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457" name="Google Shape;457;p4"/>
          <p:cNvGrpSpPr/>
          <p:nvPr/>
        </p:nvGrpSpPr>
        <p:grpSpPr>
          <a:xfrm>
            <a:off x="1303402" y="3985"/>
            <a:ext cx="9772765" cy="6858000"/>
            <a:chOff x="1303402" y="3985"/>
            <a:chExt cx="9772765" cy="6858000"/>
          </a:xfrm>
        </p:grpSpPr>
        <p:sp>
          <p:nvSpPr>
            <p:cNvPr id="458" name="Google Shape;458;p4"/>
            <p:cNvSpPr/>
            <p:nvPr/>
          </p:nvSpPr>
          <p:spPr>
            <a:xfrm>
              <a:off x="1560551" y="3985"/>
              <a:ext cx="9313016" cy="6858000"/>
            </a:xfrm>
            <a:custGeom>
              <a:avLst/>
              <a:gdLst/>
              <a:ahLst/>
              <a:cxnLst/>
              <a:rect l="l" t="t" r="r" b="b"/>
              <a:pathLst>
                <a:path w="9313016" h="6858000" extrusionOk="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9" name="Google Shape;459;p4"/>
            <p:cNvSpPr/>
            <p:nvPr/>
          </p:nvSpPr>
          <p:spPr>
            <a:xfrm>
              <a:off x="1659468" y="3985"/>
              <a:ext cx="9065550" cy="6858000"/>
            </a:xfrm>
            <a:custGeom>
              <a:avLst/>
              <a:gdLst/>
              <a:ahLst/>
              <a:cxnLst/>
              <a:rect l="l" t="t" r="r" b="b"/>
              <a:pathLst>
                <a:path w="9065550" h="6858000" extrusionOk="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0" name="Google Shape;460;p4"/>
            <p:cNvSpPr/>
            <p:nvPr/>
          </p:nvSpPr>
          <p:spPr>
            <a:xfrm>
              <a:off x="1648217" y="3985"/>
              <a:ext cx="9088051" cy="6858000"/>
            </a:xfrm>
            <a:custGeom>
              <a:avLst/>
              <a:gdLst/>
              <a:ahLst/>
              <a:cxnLst/>
              <a:rect l="l" t="t" r="r" b="b"/>
              <a:pathLst>
                <a:path w="9088051" h="6858000" extrusionOk="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1" name="Google Shape;461;p4"/>
            <p:cNvSpPr/>
            <p:nvPr/>
          </p:nvSpPr>
          <p:spPr>
            <a:xfrm>
              <a:off x="1629061" y="3985"/>
              <a:ext cx="9107210" cy="6858000"/>
            </a:xfrm>
            <a:custGeom>
              <a:avLst/>
              <a:gdLst/>
              <a:ahLst/>
              <a:cxnLst/>
              <a:rect l="l" t="t" r="r" b="b"/>
              <a:pathLst>
                <a:path w="9107210" h="6858000" extrusionOk="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2" name="Google Shape;462;p4"/>
            <p:cNvSpPr/>
            <p:nvPr/>
          </p:nvSpPr>
          <p:spPr>
            <a:xfrm>
              <a:off x="1303402" y="3985"/>
              <a:ext cx="9767847" cy="6858000"/>
            </a:xfrm>
            <a:custGeom>
              <a:avLst/>
              <a:gdLst/>
              <a:ahLst/>
              <a:cxnLst/>
              <a:rect l="l" t="t" r="r" b="b"/>
              <a:pathLst>
                <a:path w="9767847" h="6858000" extrusionOk="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lt1">
                <a:alpha val="5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3" name="Google Shape;463;p4"/>
            <p:cNvSpPr/>
            <p:nvPr/>
          </p:nvSpPr>
          <p:spPr>
            <a:xfrm>
              <a:off x="1318434" y="3985"/>
              <a:ext cx="9747620" cy="6858000"/>
            </a:xfrm>
            <a:custGeom>
              <a:avLst/>
              <a:gdLst/>
              <a:ahLst/>
              <a:cxnLst/>
              <a:rect l="l" t="t" r="r" b="b"/>
              <a:pathLst>
                <a:path w="9747620" h="6858000" extrusionOk="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4" name="Google Shape;464;p4"/>
            <p:cNvSpPr/>
            <p:nvPr/>
          </p:nvSpPr>
          <p:spPr>
            <a:xfrm>
              <a:off x="1308320" y="3985"/>
              <a:ext cx="9767847" cy="6858000"/>
            </a:xfrm>
            <a:custGeom>
              <a:avLst/>
              <a:gdLst/>
              <a:ahLst/>
              <a:cxnLst/>
              <a:rect l="l" t="t" r="r" b="b"/>
              <a:pathLst>
                <a:path w="9767847" h="6858000" extrusionOk="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lt1">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465" name="Google Shape;465;p4"/>
          <p:cNvSpPr txBox="1">
            <a:spLocks noGrp="1"/>
          </p:cNvSpPr>
          <p:nvPr>
            <p:ph type="title"/>
          </p:nvPr>
        </p:nvSpPr>
        <p:spPr>
          <a:xfrm>
            <a:off x="3215729" y="1764407"/>
            <a:ext cx="5760846" cy="2310312"/>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2"/>
              </a:buClr>
              <a:buSzPts val="8000"/>
              <a:buFont typeface="Calibri"/>
              <a:buNone/>
            </a:pPr>
            <a:r>
              <a:rPr lang="en-US" sz="8000">
                <a:solidFill>
                  <a:schemeClr val="dk2"/>
                </a:solidFill>
                <a:latin typeface="Calibri"/>
                <a:ea typeface="Calibri"/>
                <a:cs typeface="Calibri"/>
                <a:sym typeface="Calibri"/>
              </a:rPr>
              <a:t>Joburg Water</a:t>
            </a:r>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65"/>
                                        </p:tgtEl>
                                        <p:attrNameLst>
                                          <p:attrName>style.visibility</p:attrName>
                                        </p:attrNameLst>
                                      </p:cBhvr>
                                      <p:to>
                                        <p:strVal val="visible"/>
                                      </p:to>
                                    </p:set>
                                    <p:animEffect transition="in" filter="fade">
                                      <p:cBhvr>
                                        <p:cTn id="7" dur="700"/>
                                        <p:tgtEl>
                                          <p:spTgt spid="4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pic>
        <p:nvPicPr>
          <p:cNvPr id="870" name="Google Shape;870;p37"/>
          <p:cNvPicPr preferRelativeResize="0"/>
          <p:nvPr/>
        </p:nvPicPr>
        <p:blipFill rotWithShape="1">
          <a:blip r:embed="rId3">
            <a:alphaModFix/>
          </a:blip>
          <a:srcRect l="12491" r="4812"/>
          <a:stretch/>
        </p:blipFill>
        <p:spPr>
          <a:xfrm>
            <a:off x="-119929" y="-207776"/>
            <a:ext cx="9399385" cy="7203533"/>
          </a:xfrm>
          <a:prstGeom prst="rect">
            <a:avLst/>
          </a:prstGeom>
          <a:noFill/>
          <a:ln>
            <a:noFill/>
          </a:ln>
        </p:spPr>
      </p:pic>
      <p:sp>
        <p:nvSpPr>
          <p:cNvPr id="871" name="Google Shape;871;p37"/>
          <p:cNvSpPr/>
          <p:nvPr/>
        </p:nvSpPr>
        <p:spPr>
          <a:xfrm flipH="1">
            <a:off x="-119930" y="-207778"/>
            <a:ext cx="12311927" cy="7203533"/>
          </a:xfrm>
          <a:prstGeom prst="rect">
            <a:avLst/>
          </a:prstGeom>
          <a:gradFill>
            <a:gsLst>
              <a:gs pos="0">
                <a:srgbClr val="000000"/>
              </a:gs>
              <a:gs pos="51000">
                <a:srgbClr val="000000"/>
              </a:gs>
              <a:gs pos="77000">
                <a:srgbClr val="000000">
                  <a:alpha val="34509"/>
                </a:srgbClr>
              </a:gs>
              <a:gs pos="100000">
                <a:srgbClr val="000000">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872" name="Google Shape;872;p37"/>
          <p:cNvPicPr preferRelativeResize="0"/>
          <p:nvPr/>
        </p:nvPicPr>
        <p:blipFill rotWithShape="1">
          <a:blip r:embed="rId4">
            <a:alphaModFix/>
          </a:blip>
          <a:srcRect/>
          <a:stretch/>
        </p:blipFill>
        <p:spPr>
          <a:xfrm>
            <a:off x="10116459" y="5718587"/>
            <a:ext cx="1419420" cy="609167"/>
          </a:xfrm>
          <a:prstGeom prst="rect">
            <a:avLst/>
          </a:prstGeom>
          <a:noFill/>
          <a:ln>
            <a:noFill/>
          </a:ln>
        </p:spPr>
      </p:pic>
      <p:sp>
        <p:nvSpPr>
          <p:cNvPr id="873" name="Google Shape;873;p37"/>
          <p:cNvSpPr txBox="1"/>
          <p:nvPr/>
        </p:nvSpPr>
        <p:spPr>
          <a:xfrm>
            <a:off x="6932428" y="3365165"/>
            <a:ext cx="5173829"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lt1"/>
                </a:solidFill>
                <a:latin typeface="Arial"/>
                <a:ea typeface="Arial"/>
                <a:cs typeface="Arial"/>
                <a:sym typeface="Arial"/>
              </a:rPr>
              <a:t>The End</a:t>
            </a:r>
            <a:endParaRPr/>
          </a:p>
        </p:txBody>
      </p:sp>
      <p:pic>
        <p:nvPicPr>
          <p:cNvPr id="874" name="Google Shape;874;p37" descr="Logo, company name&#10;&#10;Description automatically generated"/>
          <p:cNvPicPr preferRelativeResize="0"/>
          <p:nvPr/>
        </p:nvPicPr>
        <p:blipFill rotWithShape="1">
          <a:blip r:embed="rId5">
            <a:alphaModFix/>
          </a:blip>
          <a:srcRect/>
          <a:stretch/>
        </p:blipFill>
        <p:spPr>
          <a:xfrm>
            <a:off x="7910773" y="298831"/>
            <a:ext cx="3625106" cy="1917985"/>
          </a:xfrm>
          <a:prstGeom prst="rect">
            <a:avLst/>
          </a:prstGeom>
          <a:noFill/>
          <a:ln>
            <a:noFill/>
          </a:ln>
        </p:spPr>
      </p:pic>
      <p:cxnSp>
        <p:nvCxnSpPr>
          <p:cNvPr id="875" name="Google Shape;875;p37"/>
          <p:cNvCxnSpPr/>
          <p:nvPr/>
        </p:nvCxnSpPr>
        <p:spPr>
          <a:xfrm>
            <a:off x="6932428" y="4075400"/>
            <a:ext cx="5259569" cy="0"/>
          </a:xfrm>
          <a:prstGeom prst="straightConnector1">
            <a:avLst/>
          </a:prstGeom>
          <a:noFill/>
          <a:ln w="28575" cap="flat" cmpd="sng">
            <a:solidFill>
              <a:srgbClr val="F26522"/>
            </a:solidFill>
            <a:prstDash val="solid"/>
            <a:miter lim="800000"/>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873"/>
                                        </p:tgtEl>
                                        <p:attrNameLst>
                                          <p:attrName>style.visibility</p:attrName>
                                        </p:attrNameLst>
                                      </p:cBhvr>
                                      <p:to>
                                        <p:strVal val="visible"/>
                                      </p:to>
                                    </p:set>
                                    <p:anim calcmode="lin" valueType="num">
                                      <p:cBhvr additive="base">
                                        <p:cTn id="7" dur="500"/>
                                        <p:tgtEl>
                                          <p:spTgt spid="873"/>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875"/>
                                        </p:tgtEl>
                                        <p:attrNameLst>
                                          <p:attrName>style.visibility</p:attrName>
                                        </p:attrNameLst>
                                      </p:cBhvr>
                                      <p:to>
                                        <p:strVal val="visible"/>
                                      </p:to>
                                    </p:set>
                                    <p:anim calcmode="lin" valueType="num">
                                      <p:cBhvr additive="base">
                                        <p:cTn id="11" dur="500"/>
                                        <p:tgtEl>
                                          <p:spTgt spid="875"/>
                                        </p:tgtEl>
                                        <p:attrNameLst>
                                          <p:attrName>ppt_w</p:attrName>
                                        </p:attrNameLst>
                                      </p:cBhvr>
                                      <p:tavLst>
                                        <p:tav tm="0">
                                          <p:val>
                                            <p:strVal val="0"/>
                                          </p:val>
                                        </p:tav>
                                        <p:tav tm="100000">
                                          <p:val>
                                            <p:strVal val="#ppt_w"/>
                                          </p:val>
                                        </p:tav>
                                      </p:tavLst>
                                    </p:anim>
                                    <p:anim calcmode="lin" valueType="num">
                                      <p:cBhvr additive="base">
                                        <p:cTn id="12" dur="500"/>
                                        <p:tgtEl>
                                          <p:spTgt spid="87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9"/>
        <p:cNvGrpSpPr/>
        <p:nvPr/>
      </p:nvGrpSpPr>
      <p:grpSpPr>
        <a:xfrm>
          <a:off x="0" y="0"/>
          <a:ext cx="0" cy="0"/>
          <a:chOff x="0" y="0"/>
          <a:chExt cx="0" cy="0"/>
        </a:xfrm>
      </p:grpSpPr>
      <p:sp>
        <p:nvSpPr>
          <p:cNvPr id="470" name="Google Shape;470;p5"/>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71" name="Google Shape;471;p5" descr="Blue painted factory"/>
          <p:cNvPicPr preferRelativeResize="0"/>
          <p:nvPr/>
        </p:nvPicPr>
        <p:blipFill rotWithShape="1">
          <a:blip r:embed="rId3">
            <a:alphaModFix/>
          </a:blip>
          <a:srcRect t="11340" r="1"/>
          <a:stretch/>
        </p:blipFill>
        <p:spPr>
          <a:xfrm>
            <a:off x="603671" y="-1"/>
            <a:ext cx="11588329" cy="6857999"/>
          </a:xfrm>
          <a:prstGeom prst="rect">
            <a:avLst/>
          </a:prstGeom>
          <a:noFill/>
          <a:ln>
            <a:noFill/>
          </a:ln>
        </p:spPr>
      </p:pic>
      <p:sp>
        <p:nvSpPr>
          <p:cNvPr id="472" name="Google Shape;472;p5"/>
          <p:cNvSpPr/>
          <p:nvPr/>
        </p:nvSpPr>
        <p:spPr>
          <a:xfrm>
            <a:off x="1" y="0"/>
            <a:ext cx="5419898" cy="6858000"/>
          </a:xfrm>
          <a:prstGeom prst="rect">
            <a:avLst/>
          </a:prstGeom>
          <a:solidFill>
            <a:schemeClr val="dk1">
              <a:alpha val="5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3" name="Google Shape;473;p5"/>
          <p:cNvSpPr txBox="1">
            <a:spLocks noGrp="1"/>
          </p:cNvSpPr>
          <p:nvPr>
            <p:ph type="title"/>
          </p:nvPr>
        </p:nvSpPr>
        <p:spPr>
          <a:xfrm>
            <a:off x="1166649" y="721805"/>
            <a:ext cx="3874686" cy="214752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C6422"/>
              </a:buClr>
              <a:buSzPts val="3000"/>
              <a:buFont typeface="Arial"/>
              <a:buNone/>
            </a:pPr>
            <a:r>
              <a:rPr lang="en-US"/>
              <a:t>Joburg water project </a:t>
            </a:r>
            <a:endParaRPr/>
          </a:p>
        </p:txBody>
      </p:sp>
      <p:sp>
        <p:nvSpPr>
          <p:cNvPr id="474" name="Google Shape;474;p5"/>
          <p:cNvSpPr/>
          <p:nvPr/>
        </p:nvSpPr>
        <p:spPr>
          <a:xfrm>
            <a:off x="-1" y="1"/>
            <a:ext cx="606972" cy="3233984"/>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475" name="Google Shape;475;p5"/>
          <p:cNvGrpSpPr/>
          <p:nvPr/>
        </p:nvGrpSpPr>
        <p:grpSpPr>
          <a:xfrm>
            <a:off x="1188720" y="73152"/>
            <a:ext cx="1178966" cy="232963"/>
            <a:chOff x="1188720" y="73152"/>
            <a:chExt cx="1178966" cy="232963"/>
          </a:xfrm>
        </p:grpSpPr>
        <p:sp>
          <p:nvSpPr>
            <p:cNvPr id="476" name="Google Shape;476;p5"/>
            <p:cNvSpPr/>
            <p:nvPr/>
          </p:nvSpPr>
          <p:spPr>
            <a:xfrm>
              <a:off x="1688541" y="73152"/>
              <a:ext cx="54368" cy="5922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7" name="Google Shape;477;p5"/>
            <p:cNvSpPr/>
            <p:nvPr/>
          </p:nvSpPr>
          <p:spPr>
            <a:xfrm>
              <a:off x="1688541" y="246888"/>
              <a:ext cx="54368" cy="5922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8" name="Google Shape;478;p5"/>
            <p:cNvSpPr/>
            <p:nvPr/>
          </p:nvSpPr>
          <p:spPr>
            <a:xfrm>
              <a:off x="1563586" y="73152"/>
              <a:ext cx="54368" cy="5922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9" name="Google Shape;479;p5"/>
            <p:cNvSpPr/>
            <p:nvPr/>
          </p:nvSpPr>
          <p:spPr>
            <a:xfrm>
              <a:off x="1563586" y="246888"/>
              <a:ext cx="54368" cy="5922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0" name="Google Shape;480;p5"/>
            <p:cNvSpPr/>
            <p:nvPr/>
          </p:nvSpPr>
          <p:spPr>
            <a:xfrm>
              <a:off x="1438631" y="73152"/>
              <a:ext cx="54368" cy="5922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1" name="Google Shape;481;p5"/>
            <p:cNvSpPr/>
            <p:nvPr/>
          </p:nvSpPr>
          <p:spPr>
            <a:xfrm>
              <a:off x="1438631" y="246888"/>
              <a:ext cx="54368" cy="5922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2" name="Google Shape;482;p5"/>
            <p:cNvSpPr/>
            <p:nvPr/>
          </p:nvSpPr>
          <p:spPr>
            <a:xfrm>
              <a:off x="1313675" y="73152"/>
              <a:ext cx="54368" cy="5922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3" name="Google Shape;483;p5"/>
            <p:cNvSpPr/>
            <p:nvPr/>
          </p:nvSpPr>
          <p:spPr>
            <a:xfrm>
              <a:off x="1313675" y="246888"/>
              <a:ext cx="54368" cy="5922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4" name="Google Shape;484;p5"/>
            <p:cNvSpPr/>
            <p:nvPr/>
          </p:nvSpPr>
          <p:spPr>
            <a:xfrm>
              <a:off x="1188720" y="73152"/>
              <a:ext cx="54368" cy="5922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5" name="Google Shape;485;p5"/>
            <p:cNvSpPr/>
            <p:nvPr/>
          </p:nvSpPr>
          <p:spPr>
            <a:xfrm>
              <a:off x="1188720" y="246888"/>
              <a:ext cx="54368" cy="5922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6" name="Google Shape;486;p5"/>
            <p:cNvSpPr/>
            <p:nvPr/>
          </p:nvSpPr>
          <p:spPr>
            <a:xfrm>
              <a:off x="2313318" y="73152"/>
              <a:ext cx="54368" cy="5922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7" name="Google Shape;487;p5"/>
            <p:cNvSpPr/>
            <p:nvPr/>
          </p:nvSpPr>
          <p:spPr>
            <a:xfrm>
              <a:off x="2313318" y="246888"/>
              <a:ext cx="54368" cy="5922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8" name="Google Shape;488;p5"/>
            <p:cNvSpPr/>
            <p:nvPr/>
          </p:nvSpPr>
          <p:spPr>
            <a:xfrm>
              <a:off x="2188363" y="73152"/>
              <a:ext cx="54368" cy="5922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9" name="Google Shape;489;p5"/>
            <p:cNvSpPr/>
            <p:nvPr/>
          </p:nvSpPr>
          <p:spPr>
            <a:xfrm>
              <a:off x="2188363" y="246888"/>
              <a:ext cx="54368" cy="5922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0" name="Google Shape;490;p5"/>
            <p:cNvSpPr/>
            <p:nvPr/>
          </p:nvSpPr>
          <p:spPr>
            <a:xfrm>
              <a:off x="2063408" y="73152"/>
              <a:ext cx="54368" cy="5922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1" name="Google Shape;491;p5"/>
            <p:cNvSpPr/>
            <p:nvPr/>
          </p:nvSpPr>
          <p:spPr>
            <a:xfrm>
              <a:off x="2063408" y="246888"/>
              <a:ext cx="54368" cy="5922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2" name="Google Shape;492;p5"/>
            <p:cNvSpPr/>
            <p:nvPr/>
          </p:nvSpPr>
          <p:spPr>
            <a:xfrm>
              <a:off x="1938452" y="73152"/>
              <a:ext cx="54368" cy="5922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3" name="Google Shape;493;p5"/>
            <p:cNvSpPr/>
            <p:nvPr/>
          </p:nvSpPr>
          <p:spPr>
            <a:xfrm>
              <a:off x="1938452" y="246888"/>
              <a:ext cx="54368" cy="5922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4" name="Google Shape;494;p5"/>
            <p:cNvSpPr/>
            <p:nvPr/>
          </p:nvSpPr>
          <p:spPr>
            <a:xfrm>
              <a:off x="1813497" y="73152"/>
              <a:ext cx="54368" cy="5922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5" name="Google Shape;495;p5"/>
            <p:cNvSpPr/>
            <p:nvPr/>
          </p:nvSpPr>
          <p:spPr>
            <a:xfrm>
              <a:off x="1813497" y="246888"/>
              <a:ext cx="54368" cy="5922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496" name="Google Shape;496;p5"/>
          <p:cNvSpPr/>
          <p:nvPr/>
        </p:nvSpPr>
        <p:spPr>
          <a:xfrm>
            <a:off x="-1" y="3233984"/>
            <a:ext cx="606972" cy="36240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7" name="Google Shape;497;p5"/>
          <p:cNvSpPr txBox="1">
            <a:spLocks noGrp="1"/>
          </p:cNvSpPr>
          <p:nvPr>
            <p:ph type="body" idx="1"/>
          </p:nvPr>
        </p:nvSpPr>
        <p:spPr>
          <a:xfrm>
            <a:off x="1166649" y="3379979"/>
            <a:ext cx="3874685" cy="318635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endParaRPr sz="1800"/>
          </a:p>
          <a:p>
            <a:pPr marL="228600" lvl="0" indent="-114300" algn="l" rtl="0">
              <a:lnSpc>
                <a:spcPct val="90000"/>
              </a:lnSpc>
              <a:spcBef>
                <a:spcPts val="1000"/>
              </a:spcBef>
              <a:spcAft>
                <a:spcPts val="0"/>
              </a:spcAft>
              <a:buSzPts val="1800"/>
              <a:buNone/>
            </a:pPr>
            <a:endParaRPr sz="1800"/>
          </a:p>
          <a:p>
            <a:pPr marL="228600" lvl="0" indent="-114300" algn="l" rtl="0">
              <a:lnSpc>
                <a:spcPct val="90000"/>
              </a:lnSpc>
              <a:spcBef>
                <a:spcPts val="1000"/>
              </a:spcBef>
              <a:spcAft>
                <a:spcPts val="0"/>
              </a:spcAft>
              <a:buSzPts val="1800"/>
              <a:buNone/>
            </a:pPr>
            <a:endParaRPr sz="1800"/>
          </a:p>
        </p:txBody>
      </p:sp>
      <p:grpSp>
        <p:nvGrpSpPr>
          <p:cNvPr id="498" name="Google Shape;498;p5"/>
          <p:cNvGrpSpPr/>
          <p:nvPr/>
        </p:nvGrpSpPr>
        <p:grpSpPr>
          <a:xfrm>
            <a:off x="212936" y="2173884"/>
            <a:ext cx="4529531" cy="3624015"/>
            <a:chOff x="212935" y="0"/>
            <a:chExt cx="4529531" cy="3624015"/>
          </a:xfrm>
        </p:grpSpPr>
        <p:sp>
          <p:nvSpPr>
            <p:cNvPr id="499" name="Google Shape;499;p5"/>
            <p:cNvSpPr/>
            <p:nvPr/>
          </p:nvSpPr>
          <p:spPr>
            <a:xfrm>
              <a:off x="606341" y="0"/>
              <a:ext cx="3624015" cy="3624015"/>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5"/>
            <p:cNvSpPr/>
            <p:nvPr/>
          </p:nvSpPr>
          <p:spPr>
            <a:xfrm>
              <a:off x="1193093" y="364170"/>
              <a:ext cx="2569216" cy="321741"/>
            </a:xfrm>
            <a:prstGeom prst="roundRect">
              <a:avLst>
                <a:gd name="adj" fmla="val 16667"/>
              </a:avLst>
            </a:prstGeom>
            <a:solidFill>
              <a:srgbClr val="F7D5CB">
                <a:alpha val="89803"/>
              </a:srgbClr>
            </a:solidFill>
            <a:ln w="9525"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
            <p:cNvSpPr txBox="1"/>
            <p:nvPr/>
          </p:nvSpPr>
          <p:spPr>
            <a:xfrm>
              <a:off x="1208799" y="379876"/>
              <a:ext cx="2537804" cy="290329"/>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chemeClr val="dk1"/>
                </a:buClr>
                <a:buSzPts val="1400"/>
                <a:buFont typeface="Calibri"/>
                <a:buNone/>
              </a:pPr>
              <a:r>
                <a:rPr lang="en-US" sz="1400">
                  <a:solidFill>
                    <a:schemeClr val="dk1"/>
                  </a:solidFill>
                  <a:latin typeface="Calibri"/>
                  <a:ea typeface="Calibri"/>
                  <a:cs typeface="Calibri"/>
                  <a:sym typeface="Calibri"/>
                </a:rPr>
                <a:t>Water and Energy</a:t>
              </a:r>
              <a:endParaRPr/>
            </a:p>
          </p:txBody>
        </p:sp>
        <p:sp>
          <p:nvSpPr>
            <p:cNvPr id="502" name="Google Shape;502;p5"/>
            <p:cNvSpPr/>
            <p:nvPr/>
          </p:nvSpPr>
          <p:spPr>
            <a:xfrm>
              <a:off x="1149785" y="726129"/>
              <a:ext cx="2655832" cy="321741"/>
            </a:xfrm>
            <a:prstGeom prst="roundRect">
              <a:avLst>
                <a:gd name="adj" fmla="val 16667"/>
              </a:avLst>
            </a:prstGeom>
            <a:solidFill>
              <a:srgbClr val="F7D5CB">
                <a:alpha val="89803"/>
              </a:srgbClr>
            </a:solidFill>
            <a:ln w="9525"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
            <p:cNvSpPr txBox="1"/>
            <p:nvPr/>
          </p:nvSpPr>
          <p:spPr>
            <a:xfrm>
              <a:off x="1165491" y="741835"/>
              <a:ext cx="2624420" cy="290329"/>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chemeClr val="dk1"/>
                </a:buClr>
                <a:buSzPts val="1400"/>
                <a:buFont typeface="Calibri"/>
                <a:buNone/>
              </a:pPr>
              <a:r>
                <a:rPr lang="en-US" sz="1400">
                  <a:solidFill>
                    <a:schemeClr val="dk1"/>
                  </a:solidFill>
                  <a:latin typeface="Calibri"/>
                  <a:ea typeface="Calibri"/>
                  <a:cs typeface="Calibri"/>
                  <a:sym typeface="Calibri"/>
                </a:rPr>
                <a:t>Water and Health</a:t>
              </a:r>
              <a:endParaRPr sz="1400">
                <a:solidFill>
                  <a:schemeClr val="dk1"/>
                </a:solidFill>
                <a:latin typeface="Calibri"/>
                <a:ea typeface="Calibri"/>
                <a:cs typeface="Calibri"/>
                <a:sym typeface="Calibri"/>
              </a:endParaRPr>
            </a:p>
          </p:txBody>
        </p:sp>
        <p:sp>
          <p:nvSpPr>
            <p:cNvPr id="504" name="Google Shape;504;p5"/>
            <p:cNvSpPr/>
            <p:nvPr/>
          </p:nvSpPr>
          <p:spPr>
            <a:xfrm>
              <a:off x="976530" y="1088089"/>
              <a:ext cx="3002342" cy="321741"/>
            </a:xfrm>
            <a:prstGeom prst="roundRect">
              <a:avLst>
                <a:gd name="adj" fmla="val 16667"/>
              </a:avLst>
            </a:prstGeom>
            <a:solidFill>
              <a:srgbClr val="F7D5CB">
                <a:alpha val="89803"/>
              </a:srgbClr>
            </a:solidFill>
            <a:ln w="9525"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
            <p:cNvSpPr txBox="1"/>
            <p:nvPr/>
          </p:nvSpPr>
          <p:spPr>
            <a:xfrm>
              <a:off x="992236" y="1103795"/>
              <a:ext cx="2970930" cy="290329"/>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chemeClr val="dk1"/>
                </a:buClr>
                <a:buSzPts val="1400"/>
                <a:buFont typeface="Calibri"/>
                <a:buNone/>
              </a:pPr>
              <a:r>
                <a:rPr lang="en-US" sz="1400">
                  <a:solidFill>
                    <a:schemeClr val="dk1"/>
                  </a:solidFill>
                  <a:latin typeface="Calibri"/>
                  <a:ea typeface="Calibri"/>
                  <a:cs typeface="Calibri"/>
                  <a:sym typeface="Calibri"/>
                </a:rPr>
                <a:t>Water and Chemistry</a:t>
              </a:r>
              <a:endParaRPr/>
            </a:p>
          </p:txBody>
        </p:sp>
        <p:sp>
          <p:nvSpPr>
            <p:cNvPr id="506" name="Google Shape;506;p5"/>
            <p:cNvSpPr/>
            <p:nvPr/>
          </p:nvSpPr>
          <p:spPr>
            <a:xfrm>
              <a:off x="899537" y="1450048"/>
              <a:ext cx="3156328" cy="321741"/>
            </a:xfrm>
            <a:prstGeom prst="roundRect">
              <a:avLst>
                <a:gd name="adj" fmla="val 16667"/>
              </a:avLst>
            </a:prstGeom>
            <a:solidFill>
              <a:srgbClr val="F7D5CB">
                <a:alpha val="89803"/>
              </a:srgbClr>
            </a:solidFill>
            <a:ln w="9525"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
            <p:cNvSpPr txBox="1"/>
            <p:nvPr/>
          </p:nvSpPr>
          <p:spPr>
            <a:xfrm>
              <a:off x="915243" y="1465754"/>
              <a:ext cx="3124916" cy="290329"/>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chemeClr val="dk1"/>
                </a:buClr>
                <a:buSzPts val="1400"/>
                <a:buFont typeface="Calibri"/>
                <a:buNone/>
              </a:pPr>
              <a:r>
                <a:rPr lang="en-US" sz="1400">
                  <a:solidFill>
                    <a:schemeClr val="dk1"/>
                  </a:solidFill>
                  <a:latin typeface="Calibri"/>
                  <a:ea typeface="Calibri"/>
                  <a:cs typeface="Calibri"/>
                  <a:sym typeface="Calibri"/>
                </a:rPr>
                <a:t>Water And Nanotechnology</a:t>
              </a:r>
              <a:endParaRPr/>
            </a:p>
          </p:txBody>
        </p:sp>
        <p:sp>
          <p:nvSpPr>
            <p:cNvPr id="508" name="Google Shape;508;p5"/>
            <p:cNvSpPr/>
            <p:nvPr/>
          </p:nvSpPr>
          <p:spPr>
            <a:xfrm>
              <a:off x="812026" y="1812007"/>
              <a:ext cx="3331350" cy="321741"/>
            </a:xfrm>
            <a:prstGeom prst="roundRect">
              <a:avLst>
                <a:gd name="adj" fmla="val 16667"/>
              </a:avLst>
            </a:prstGeom>
            <a:solidFill>
              <a:srgbClr val="F7D5CB">
                <a:alpha val="89803"/>
              </a:srgbClr>
            </a:solidFill>
            <a:ln w="9525"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
            <p:cNvSpPr txBox="1"/>
            <p:nvPr/>
          </p:nvSpPr>
          <p:spPr>
            <a:xfrm>
              <a:off x="827732" y="1827713"/>
              <a:ext cx="3299938" cy="290329"/>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chemeClr val="dk1"/>
                </a:buClr>
                <a:buSzPts val="1400"/>
                <a:buFont typeface="Calibri"/>
                <a:buNone/>
              </a:pPr>
              <a:r>
                <a:rPr lang="en-US" sz="1400">
                  <a:solidFill>
                    <a:schemeClr val="dk1"/>
                  </a:solidFill>
                  <a:latin typeface="Calibri"/>
                  <a:ea typeface="Calibri"/>
                  <a:cs typeface="Calibri"/>
                  <a:sym typeface="Calibri"/>
                </a:rPr>
                <a:t>Water and Digital/ Business</a:t>
              </a:r>
              <a:endParaRPr/>
            </a:p>
          </p:txBody>
        </p:sp>
        <p:sp>
          <p:nvSpPr>
            <p:cNvPr id="510" name="Google Shape;510;p5"/>
            <p:cNvSpPr/>
            <p:nvPr/>
          </p:nvSpPr>
          <p:spPr>
            <a:xfrm>
              <a:off x="777610" y="2173966"/>
              <a:ext cx="3400181" cy="321741"/>
            </a:xfrm>
            <a:prstGeom prst="roundRect">
              <a:avLst>
                <a:gd name="adj" fmla="val 16667"/>
              </a:avLst>
            </a:prstGeom>
            <a:solidFill>
              <a:srgbClr val="F7D5CB">
                <a:alpha val="89803"/>
              </a:srgbClr>
            </a:solidFill>
            <a:ln w="9525"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5"/>
            <p:cNvSpPr txBox="1"/>
            <p:nvPr/>
          </p:nvSpPr>
          <p:spPr>
            <a:xfrm>
              <a:off x="793316" y="2189672"/>
              <a:ext cx="3368769" cy="290329"/>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chemeClr val="dk1"/>
                </a:buClr>
                <a:buSzPts val="1400"/>
                <a:buFont typeface="Calibri"/>
                <a:buNone/>
              </a:pPr>
              <a:r>
                <a:rPr lang="en-US" sz="1400">
                  <a:solidFill>
                    <a:schemeClr val="dk1"/>
                  </a:solidFill>
                  <a:latin typeface="Calibri"/>
                  <a:ea typeface="Calibri"/>
                  <a:cs typeface="Calibri"/>
                  <a:sym typeface="Calibri"/>
                </a:rPr>
                <a:t>Water and Biological Science</a:t>
              </a:r>
              <a:endParaRPr/>
            </a:p>
          </p:txBody>
        </p:sp>
        <p:sp>
          <p:nvSpPr>
            <p:cNvPr id="512" name="Google Shape;512;p5"/>
            <p:cNvSpPr/>
            <p:nvPr/>
          </p:nvSpPr>
          <p:spPr>
            <a:xfrm>
              <a:off x="516138" y="2535925"/>
              <a:ext cx="3923126" cy="321741"/>
            </a:xfrm>
            <a:prstGeom prst="roundRect">
              <a:avLst>
                <a:gd name="adj" fmla="val 16667"/>
              </a:avLst>
            </a:prstGeom>
            <a:solidFill>
              <a:srgbClr val="F7D5CB">
                <a:alpha val="89803"/>
              </a:srgbClr>
            </a:solidFill>
            <a:ln w="9525"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5"/>
            <p:cNvSpPr txBox="1"/>
            <p:nvPr/>
          </p:nvSpPr>
          <p:spPr>
            <a:xfrm>
              <a:off x="531844" y="2551631"/>
              <a:ext cx="3891714" cy="290329"/>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chemeClr val="dk1"/>
                </a:buClr>
                <a:buSzPts val="1400"/>
                <a:buFont typeface="Calibri"/>
                <a:buNone/>
              </a:pPr>
              <a:r>
                <a:rPr lang="en-US" sz="1400">
                  <a:solidFill>
                    <a:schemeClr val="dk1"/>
                  </a:solidFill>
                  <a:latin typeface="Calibri"/>
                  <a:ea typeface="Calibri"/>
                  <a:cs typeface="Calibri"/>
                  <a:sym typeface="Calibri"/>
                </a:rPr>
                <a:t>Water and Chemical Engineering</a:t>
              </a:r>
              <a:endParaRPr/>
            </a:p>
          </p:txBody>
        </p:sp>
        <p:sp>
          <p:nvSpPr>
            <p:cNvPr id="514" name="Google Shape;514;p5"/>
            <p:cNvSpPr/>
            <p:nvPr/>
          </p:nvSpPr>
          <p:spPr>
            <a:xfrm>
              <a:off x="212935" y="2897885"/>
              <a:ext cx="4529531" cy="321741"/>
            </a:xfrm>
            <a:prstGeom prst="roundRect">
              <a:avLst>
                <a:gd name="adj" fmla="val 16667"/>
              </a:avLst>
            </a:prstGeom>
            <a:solidFill>
              <a:srgbClr val="F7D5CB">
                <a:alpha val="89803"/>
              </a:srgbClr>
            </a:solidFill>
            <a:ln w="9525"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5"/>
            <p:cNvSpPr txBox="1"/>
            <p:nvPr/>
          </p:nvSpPr>
          <p:spPr>
            <a:xfrm>
              <a:off x="228641" y="2913591"/>
              <a:ext cx="4498119" cy="290329"/>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chemeClr val="dk1"/>
                </a:buClr>
                <a:buSzPts val="1400"/>
                <a:buFont typeface="Calibri"/>
                <a:buNone/>
              </a:pPr>
              <a:r>
                <a:rPr lang="en-US" sz="1400">
                  <a:solidFill>
                    <a:schemeClr val="dk1"/>
                  </a:solidFill>
                  <a:latin typeface="Calibri"/>
                  <a:ea typeface="Calibri"/>
                  <a:cs typeface="Calibri"/>
                  <a:sym typeface="Calibri"/>
                </a:rPr>
                <a:t>PEETS: Process Energy and Environmental Technology Station</a:t>
              </a:r>
              <a:endParaRPr/>
            </a:p>
          </p:txBody>
        </p:sp>
      </p:grpSp>
      <p:grpSp>
        <p:nvGrpSpPr>
          <p:cNvPr id="516" name="Google Shape;516;p5"/>
          <p:cNvGrpSpPr/>
          <p:nvPr/>
        </p:nvGrpSpPr>
        <p:grpSpPr>
          <a:xfrm>
            <a:off x="5009766" y="2230536"/>
            <a:ext cx="6785612" cy="3583877"/>
            <a:chOff x="6865" y="33117"/>
            <a:chExt cx="6785612" cy="3583877"/>
          </a:xfrm>
        </p:grpSpPr>
        <p:sp>
          <p:nvSpPr>
            <p:cNvPr id="517" name="Google Shape;517;p5"/>
            <p:cNvSpPr/>
            <p:nvPr/>
          </p:nvSpPr>
          <p:spPr>
            <a:xfrm>
              <a:off x="1176798" y="512592"/>
              <a:ext cx="935946" cy="71"/>
            </a:xfrm>
            <a:prstGeom prst="rect">
              <a:avLst/>
            </a:prstGeom>
            <a:solidFill>
              <a:srgbClr val="F7D5CB">
                <a:alpha val="89803"/>
              </a:srgbClr>
            </a:solidFill>
            <a:ln w="9525" cap="flat" cmpd="sng">
              <a:solidFill>
                <a:srgbClr val="F7D5CB">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5"/>
            <p:cNvSpPr/>
            <p:nvPr/>
          </p:nvSpPr>
          <p:spPr>
            <a:xfrm>
              <a:off x="2168901" y="433932"/>
              <a:ext cx="107633" cy="201887"/>
            </a:xfrm>
            <a:prstGeom prst="chevron">
              <a:avLst>
                <a:gd name="adj" fmla="val 90000"/>
              </a:avLst>
            </a:prstGeom>
            <a:solidFill>
              <a:srgbClr val="F7D5CB">
                <a:alpha val="89803"/>
              </a:srgbClr>
            </a:solidFill>
            <a:ln w="9525" cap="flat" cmpd="sng">
              <a:solidFill>
                <a:srgbClr val="F7D5CB">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5"/>
            <p:cNvSpPr/>
            <p:nvPr/>
          </p:nvSpPr>
          <p:spPr>
            <a:xfrm>
              <a:off x="580293" y="33117"/>
              <a:ext cx="959022" cy="959022"/>
            </a:xfrm>
            <a:prstGeom prst="ellipse">
              <a:avLst/>
            </a:prstGeom>
            <a:gradFill>
              <a:gsLst>
                <a:gs pos="0">
                  <a:srgbClr val="F08B54"/>
                </a:gs>
                <a:gs pos="50000">
                  <a:srgbClr val="F67A26"/>
                </a:gs>
                <a:gs pos="100000">
                  <a:srgbClr val="E36A18"/>
                </a:gs>
              </a:gsLst>
              <a:lin ang="5400000" scaled="0"/>
            </a:gradFill>
            <a:ln w="9525" cap="flat" cmpd="sng">
              <a:solidFill>
                <a:schemeClr val="accent2"/>
              </a:solidFill>
              <a:prstDash val="solid"/>
              <a:miter lim="800000"/>
              <a:headEnd type="none" w="sm" len="sm"/>
              <a:tailEnd type="none" w="sm" len="sm"/>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5"/>
            <p:cNvSpPr txBox="1"/>
            <p:nvPr/>
          </p:nvSpPr>
          <p:spPr>
            <a:xfrm>
              <a:off x="720739" y="173563"/>
              <a:ext cx="678130" cy="678130"/>
            </a:xfrm>
            <a:prstGeom prst="rect">
              <a:avLst/>
            </a:prstGeom>
            <a:noFill/>
            <a:ln>
              <a:noFill/>
            </a:ln>
          </p:spPr>
          <p:txBody>
            <a:bodyPr spcFirstLastPara="1" wrap="square" lIns="37200" tIns="37200" rIns="37200" bIns="37200" anchor="ctr" anchorCtr="0">
              <a:noAutofit/>
            </a:bodyPr>
            <a:lstStyle/>
            <a:p>
              <a:pPr marL="0" marR="0" lvl="0" indent="0" algn="ctr" rtl="0">
                <a:lnSpc>
                  <a:spcPct val="90000"/>
                </a:lnSpc>
                <a:spcBef>
                  <a:spcPts val="0"/>
                </a:spcBef>
                <a:spcAft>
                  <a:spcPts val="0"/>
                </a:spcAft>
                <a:buClr>
                  <a:schemeClr val="lt1"/>
                </a:buClr>
                <a:buSzPts val="4200"/>
                <a:buFont typeface="Calibri"/>
                <a:buNone/>
              </a:pPr>
              <a:r>
                <a:rPr lang="en-US" sz="4200">
                  <a:solidFill>
                    <a:schemeClr val="lt1"/>
                  </a:solidFill>
                  <a:latin typeface="Calibri"/>
                  <a:ea typeface="Calibri"/>
                  <a:cs typeface="Calibri"/>
                  <a:sym typeface="Calibri"/>
                </a:rPr>
                <a:t>1</a:t>
              </a:r>
              <a:endParaRPr/>
            </a:p>
          </p:txBody>
        </p:sp>
        <p:sp>
          <p:nvSpPr>
            <p:cNvPr id="521" name="Google Shape;521;p5"/>
            <p:cNvSpPr/>
            <p:nvPr/>
          </p:nvSpPr>
          <p:spPr>
            <a:xfrm>
              <a:off x="6865" y="1157351"/>
              <a:ext cx="2105879" cy="2457000"/>
            </a:xfrm>
            <a:prstGeom prst="upArrowCallout">
              <a:avLst>
                <a:gd name="adj1" fmla="val 50000"/>
                <a:gd name="adj2" fmla="val 20000"/>
                <a:gd name="adj3" fmla="val 20000"/>
                <a:gd name="adj4" fmla="val 100000"/>
              </a:avLst>
            </a:prstGeom>
            <a:solidFill>
              <a:srgbClr val="F7D5CB">
                <a:alpha val="89803"/>
              </a:srgbClr>
            </a:solidFill>
            <a:ln w="9525" cap="flat" cmpd="sng">
              <a:solidFill>
                <a:srgbClr val="F7D5CB">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5"/>
            <p:cNvSpPr txBox="1"/>
            <p:nvPr/>
          </p:nvSpPr>
          <p:spPr>
            <a:xfrm>
              <a:off x="6865" y="1578527"/>
              <a:ext cx="2105879" cy="2035824"/>
            </a:xfrm>
            <a:prstGeom prst="rect">
              <a:avLst/>
            </a:prstGeom>
            <a:noFill/>
            <a:ln>
              <a:noFill/>
            </a:ln>
          </p:spPr>
          <p:txBody>
            <a:bodyPr spcFirstLastPara="1" wrap="square" lIns="166100" tIns="165100" rIns="166100" bIns="165100" anchor="t" anchorCtr="0">
              <a:noAutofit/>
            </a:bodyPr>
            <a:lstStyle/>
            <a:p>
              <a:pPr marL="0" marR="0" lvl="0" indent="0" algn="l" rtl="0">
                <a:lnSpc>
                  <a:spcPct val="90000"/>
                </a:lnSpc>
                <a:spcBef>
                  <a:spcPts val="0"/>
                </a:spcBef>
                <a:spcAft>
                  <a:spcPts val="0"/>
                </a:spcAft>
                <a:buClr>
                  <a:schemeClr val="dk1"/>
                </a:buClr>
                <a:buSzPts val="1400"/>
                <a:buFont typeface="Calibri"/>
                <a:buNone/>
              </a:pPr>
              <a:r>
                <a:rPr lang="en-US" sz="1400">
                  <a:solidFill>
                    <a:schemeClr val="dk1"/>
                  </a:solidFill>
                  <a:latin typeface="Calibri"/>
                  <a:ea typeface="Calibri"/>
                  <a:cs typeface="Calibri"/>
                  <a:sym typeface="Calibri"/>
                </a:rPr>
                <a:t>Purification</a:t>
              </a:r>
              <a:endParaRPr/>
            </a:p>
            <a:p>
              <a:pPr marL="114300" marR="0" lvl="1" indent="-114300" algn="l" rtl="0">
                <a:lnSpc>
                  <a:spcPct val="90000"/>
                </a:lnSpc>
                <a:spcBef>
                  <a:spcPts val="490"/>
                </a:spcBef>
                <a:spcAft>
                  <a:spcPts val="0"/>
                </a:spcAft>
                <a:buClr>
                  <a:schemeClr val="dk1"/>
                </a:buClr>
                <a:buSzPts val="1400"/>
                <a:buFont typeface="Calibri"/>
                <a:buChar char="•"/>
              </a:pPr>
              <a:r>
                <a:rPr lang="en-US" sz="1400" b="0" i="0" u="none" strike="noStrike" cap="none">
                  <a:solidFill>
                    <a:schemeClr val="dk1"/>
                  </a:solidFill>
                  <a:latin typeface="Calibri"/>
                  <a:ea typeface="Calibri"/>
                  <a:cs typeface="Calibri"/>
                  <a:sym typeface="Calibri"/>
                </a:rPr>
                <a:t>Energy</a:t>
              </a:r>
              <a:endParaRPr/>
            </a:p>
            <a:p>
              <a:pPr marL="114300" marR="0" lvl="1" indent="-114300" algn="l" rtl="0">
                <a:lnSpc>
                  <a:spcPct val="90000"/>
                </a:lnSpc>
                <a:spcBef>
                  <a:spcPts val="210"/>
                </a:spcBef>
                <a:spcAft>
                  <a:spcPts val="0"/>
                </a:spcAft>
                <a:buClr>
                  <a:schemeClr val="dk1"/>
                </a:buClr>
                <a:buSzPts val="1400"/>
                <a:buFont typeface="Calibri"/>
                <a:buChar char="•"/>
              </a:pPr>
              <a:r>
                <a:rPr lang="en-US" sz="1400" b="0" i="0" u="none" strike="noStrike" cap="none">
                  <a:solidFill>
                    <a:schemeClr val="dk1"/>
                  </a:solidFill>
                  <a:latin typeface="Calibri"/>
                  <a:ea typeface="Calibri"/>
                  <a:cs typeface="Calibri"/>
                  <a:sym typeface="Calibri"/>
                </a:rPr>
                <a:t>People</a:t>
              </a:r>
              <a:endParaRPr/>
            </a:p>
            <a:p>
              <a:pPr marL="114300" marR="0" lvl="1" indent="-114300" algn="l" rtl="0">
                <a:lnSpc>
                  <a:spcPct val="90000"/>
                </a:lnSpc>
                <a:spcBef>
                  <a:spcPts val="210"/>
                </a:spcBef>
                <a:spcAft>
                  <a:spcPts val="0"/>
                </a:spcAft>
                <a:buClr>
                  <a:schemeClr val="dk1"/>
                </a:buClr>
                <a:buSzPts val="1400"/>
                <a:buFont typeface="Calibri"/>
                <a:buChar char="•"/>
              </a:pPr>
              <a:r>
                <a:rPr lang="en-US" sz="1400" b="0" i="0" u="none" strike="noStrike" cap="none">
                  <a:solidFill>
                    <a:schemeClr val="dk1"/>
                  </a:solidFill>
                  <a:latin typeface="Calibri"/>
                  <a:ea typeface="Calibri"/>
                  <a:cs typeface="Calibri"/>
                  <a:sym typeface="Calibri"/>
                </a:rPr>
                <a:t>Time</a:t>
              </a:r>
              <a:endParaRPr/>
            </a:p>
            <a:p>
              <a:pPr marL="114300" marR="0" lvl="1" indent="-114300" algn="l" rtl="0">
                <a:lnSpc>
                  <a:spcPct val="90000"/>
                </a:lnSpc>
                <a:spcBef>
                  <a:spcPts val="210"/>
                </a:spcBef>
                <a:spcAft>
                  <a:spcPts val="0"/>
                </a:spcAft>
                <a:buClr>
                  <a:schemeClr val="dk1"/>
                </a:buClr>
                <a:buSzPts val="1400"/>
                <a:buFont typeface="Calibri"/>
                <a:buChar char="•"/>
              </a:pPr>
              <a:r>
                <a:rPr lang="en-US" sz="1400" b="0" i="0" u="none" strike="noStrike" cap="none">
                  <a:solidFill>
                    <a:schemeClr val="dk1"/>
                  </a:solidFill>
                  <a:latin typeface="Calibri"/>
                  <a:ea typeface="Calibri"/>
                  <a:cs typeface="Calibri"/>
                  <a:sym typeface="Calibri"/>
                </a:rPr>
                <a:t>Finances</a:t>
              </a:r>
              <a:endParaRPr/>
            </a:p>
            <a:p>
              <a:pPr marL="114300" marR="0" lvl="1" indent="-114300" algn="l" rtl="0">
                <a:lnSpc>
                  <a:spcPct val="90000"/>
                </a:lnSpc>
                <a:spcBef>
                  <a:spcPts val="210"/>
                </a:spcBef>
                <a:spcAft>
                  <a:spcPts val="0"/>
                </a:spcAft>
                <a:buClr>
                  <a:schemeClr val="dk1"/>
                </a:buClr>
                <a:buSzPts val="1400"/>
                <a:buFont typeface="Calibri"/>
                <a:buChar char="•"/>
              </a:pPr>
              <a:r>
                <a:rPr lang="en-US" sz="1400" b="0" i="0" u="none" strike="noStrike" cap="none">
                  <a:solidFill>
                    <a:schemeClr val="dk1"/>
                  </a:solidFill>
                  <a:latin typeface="Calibri"/>
                  <a:ea typeface="Calibri"/>
                  <a:cs typeface="Calibri"/>
                  <a:sym typeface="Calibri"/>
                </a:rPr>
                <a:t>Equipment</a:t>
              </a:r>
              <a:endParaRPr/>
            </a:p>
            <a:p>
              <a:pPr marL="114300" marR="0" lvl="1" indent="-114300" algn="l" rtl="0">
                <a:lnSpc>
                  <a:spcPct val="90000"/>
                </a:lnSpc>
                <a:spcBef>
                  <a:spcPts val="210"/>
                </a:spcBef>
                <a:spcAft>
                  <a:spcPts val="0"/>
                </a:spcAft>
                <a:buClr>
                  <a:schemeClr val="dk1"/>
                </a:buClr>
                <a:buSzPts val="1400"/>
                <a:buFont typeface="Calibri"/>
                <a:buChar char="•"/>
              </a:pPr>
              <a:r>
                <a:rPr lang="en-US" sz="1400" b="0" i="0" u="none" strike="noStrike" cap="none">
                  <a:solidFill>
                    <a:schemeClr val="dk1"/>
                  </a:solidFill>
                  <a:latin typeface="Calibri"/>
                  <a:ea typeface="Calibri"/>
                  <a:cs typeface="Calibri"/>
                  <a:sym typeface="Calibri"/>
                </a:rPr>
                <a:t>Chemicals</a:t>
              </a:r>
              <a:endParaRPr/>
            </a:p>
          </p:txBody>
        </p:sp>
        <p:sp>
          <p:nvSpPr>
            <p:cNvPr id="523" name="Google Shape;523;p5"/>
            <p:cNvSpPr/>
            <p:nvPr/>
          </p:nvSpPr>
          <p:spPr>
            <a:xfrm>
              <a:off x="2346731" y="513719"/>
              <a:ext cx="2105879" cy="72"/>
            </a:xfrm>
            <a:prstGeom prst="rect">
              <a:avLst/>
            </a:prstGeom>
            <a:solidFill>
              <a:srgbClr val="F7D5CB">
                <a:alpha val="89803"/>
              </a:srgbClr>
            </a:solidFill>
            <a:ln w="9525" cap="flat" cmpd="sng">
              <a:solidFill>
                <a:srgbClr val="F7D5CB">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
            <p:cNvSpPr/>
            <p:nvPr/>
          </p:nvSpPr>
          <p:spPr>
            <a:xfrm>
              <a:off x="4508768" y="434874"/>
              <a:ext cx="107633" cy="202837"/>
            </a:xfrm>
            <a:prstGeom prst="chevron">
              <a:avLst>
                <a:gd name="adj" fmla="val 90000"/>
              </a:avLst>
            </a:prstGeom>
            <a:solidFill>
              <a:srgbClr val="F7D5CB">
                <a:alpha val="89803"/>
              </a:srgbClr>
            </a:solidFill>
            <a:ln w="9525" cap="flat" cmpd="sng">
              <a:solidFill>
                <a:srgbClr val="F7D5CB">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
            <p:cNvSpPr/>
            <p:nvPr/>
          </p:nvSpPr>
          <p:spPr>
            <a:xfrm>
              <a:off x="2920160" y="34244"/>
              <a:ext cx="959022" cy="959022"/>
            </a:xfrm>
            <a:prstGeom prst="ellipse">
              <a:avLst/>
            </a:prstGeom>
            <a:gradFill>
              <a:gsLst>
                <a:gs pos="0">
                  <a:srgbClr val="F08B54"/>
                </a:gs>
                <a:gs pos="50000">
                  <a:srgbClr val="F67A26"/>
                </a:gs>
                <a:gs pos="100000">
                  <a:srgbClr val="E36A18"/>
                </a:gs>
              </a:gsLst>
              <a:lin ang="5400000" scaled="0"/>
            </a:gradFill>
            <a:ln w="9525" cap="flat" cmpd="sng">
              <a:solidFill>
                <a:schemeClr val="accent2"/>
              </a:solidFill>
              <a:prstDash val="solid"/>
              <a:miter lim="800000"/>
              <a:headEnd type="none" w="sm" len="sm"/>
              <a:tailEnd type="none" w="sm" len="sm"/>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
            <p:cNvSpPr txBox="1"/>
            <p:nvPr/>
          </p:nvSpPr>
          <p:spPr>
            <a:xfrm>
              <a:off x="3060606" y="174690"/>
              <a:ext cx="678130" cy="678130"/>
            </a:xfrm>
            <a:prstGeom prst="rect">
              <a:avLst/>
            </a:prstGeom>
            <a:noFill/>
            <a:ln>
              <a:noFill/>
            </a:ln>
          </p:spPr>
          <p:txBody>
            <a:bodyPr spcFirstLastPara="1" wrap="square" lIns="37200" tIns="37200" rIns="37200" bIns="37200" anchor="ctr" anchorCtr="0">
              <a:noAutofit/>
            </a:bodyPr>
            <a:lstStyle/>
            <a:p>
              <a:pPr marL="0" marR="0" lvl="0" indent="0" algn="ctr" rtl="0">
                <a:lnSpc>
                  <a:spcPct val="90000"/>
                </a:lnSpc>
                <a:spcBef>
                  <a:spcPts val="0"/>
                </a:spcBef>
                <a:spcAft>
                  <a:spcPts val="0"/>
                </a:spcAft>
                <a:buClr>
                  <a:schemeClr val="lt1"/>
                </a:buClr>
                <a:buSzPts val="4200"/>
                <a:buFont typeface="Calibri"/>
                <a:buNone/>
              </a:pPr>
              <a:r>
                <a:rPr lang="en-US" sz="4200">
                  <a:solidFill>
                    <a:schemeClr val="lt1"/>
                  </a:solidFill>
                  <a:latin typeface="Calibri"/>
                  <a:ea typeface="Calibri"/>
                  <a:cs typeface="Calibri"/>
                  <a:sym typeface="Calibri"/>
                </a:rPr>
                <a:t>2</a:t>
              </a:r>
              <a:endParaRPr/>
            </a:p>
          </p:txBody>
        </p:sp>
        <p:sp>
          <p:nvSpPr>
            <p:cNvPr id="527" name="Google Shape;527;p5"/>
            <p:cNvSpPr/>
            <p:nvPr/>
          </p:nvSpPr>
          <p:spPr>
            <a:xfrm>
              <a:off x="2346731" y="1159994"/>
              <a:ext cx="2105879" cy="2457000"/>
            </a:xfrm>
            <a:prstGeom prst="upArrowCallout">
              <a:avLst>
                <a:gd name="adj1" fmla="val 50000"/>
                <a:gd name="adj2" fmla="val 20000"/>
                <a:gd name="adj3" fmla="val 20000"/>
                <a:gd name="adj4" fmla="val 100000"/>
              </a:avLst>
            </a:prstGeom>
            <a:solidFill>
              <a:srgbClr val="F7D5CB">
                <a:alpha val="89803"/>
              </a:srgbClr>
            </a:solidFill>
            <a:ln w="9525" cap="flat" cmpd="sng">
              <a:solidFill>
                <a:srgbClr val="F7D5CB">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
            <p:cNvSpPr txBox="1"/>
            <p:nvPr/>
          </p:nvSpPr>
          <p:spPr>
            <a:xfrm>
              <a:off x="2346731" y="1581170"/>
              <a:ext cx="2105879" cy="2035824"/>
            </a:xfrm>
            <a:prstGeom prst="rect">
              <a:avLst/>
            </a:prstGeom>
            <a:noFill/>
            <a:ln>
              <a:noFill/>
            </a:ln>
          </p:spPr>
          <p:txBody>
            <a:bodyPr spcFirstLastPara="1" wrap="square" lIns="166100" tIns="165100" rIns="166100" bIns="165100" anchor="t" anchorCtr="0">
              <a:noAutofit/>
            </a:bodyPr>
            <a:lstStyle/>
            <a:p>
              <a:pPr marL="0" marR="0" lvl="0" indent="0" algn="l" rtl="0">
                <a:lnSpc>
                  <a:spcPct val="90000"/>
                </a:lnSpc>
                <a:spcBef>
                  <a:spcPts val="0"/>
                </a:spcBef>
                <a:spcAft>
                  <a:spcPts val="0"/>
                </a:spcAft>
                <a:buClr>
                  <a:schemeClr val="dk1"/>
                </a:buClr>
                <a:buSzPts val="1400"/>
                <a:buFont typeface="Calibri"/>
                <a:buNone/>
              </a:pPr>
              <a:r>
                <a:rPr lang="en-US" sz="1400">
                  <a:solidFill>
                    <a:schemeClr val="dk1"/>
                  </a:solidFill>
                  <a:latin typeface="Calibri"/>
                  <a:ea typeface="Calibri"/>
                  <a:cs typeface="Calibri"/>
                  <a:sym typeface="Calibri"/>
                </a:rPr>
                <a:t>Distribution</a:t>
              </a:r>
              <a:endParaRPr/>
            </a:p>
            <a:p>
              <a:pPr marL="114300" marR="0" lvl="1" indent="-114300" algn="l" rtl="0">
                <a:lnSpc>
                  <a:spcPct val="90000"/>
                </a:lnSpc>
                <a:spcBef>
                  <a:spcPts val="490"/>
                </a:spcBef>
                <a:spcAft>
                  <a:spcPts val="0"/>
                </a:spcAft>
                <a:buClr>
                  <a:schemeClr val="dk1"/>
                </a:buClr>
                <a:buSzPts val="1400"/>
                <a:buFont typeface="Calibri"/>
                <a:buChar char="•"/>
              </a:pPr>
              <a:r>
                <a:rPr lang="en-US" sz="1400" b="0" i="0" u="none" strike="noStrike" cap="none">
                  <a:solidFill>
                    <a:schemeClr val="dk1"/>
                  </a:solidFill>
                  <a:latin typeface="Calibri"/>
                  <a:ea typeface="Calibri"/>
                  <a:cs typeface="Calibri"/>
                  <a:sym typeface="Calibri"/>
                </a:rPr>
                <a:t>Energy</a:t>
              </a:r>
              <a:endParaRPr/>
            </a:p>
            <a:p>
              <a:pPr marL="114300" marR="0" lvl="1" indent="-114300" algn="l" rtl="0">
                <a:lnSpc>
                  <a:spcPct val="90000"/>
                </a:lnSpc>
                <a:spcBef>
                  <a:spcPts val="210"/>
                </a:spcBef>
                <a:spcAft>
                  <a:spcPts val="0"/>
                </a:spcAft>
                <a:buClr>
                  <a:schemeClr val="dk1"/>
                </a:buClr>
                <a:buSzPts val="1400"/>
                <a:buFont typeface="Calibri"/>
                <a:buChar char="•"/>
              </a:pPr>
              <a:r>
                <a:rPr lang="en-US" sz="1400" b="0" i="0" u="none" strike="noStrike" cap="none">
                  <a:solidFill>
                    <a:schemeClr val="dk1"/>
                  </a:solidFill>
                  <a:latin typeface="Calibri"/>
                  <a:ea typeface="Calibri"/>
                  <a:cs typeface="Calibri"/>
                  <a:sym typeface="Calibri"/>
                </a:rPr>
                <a:t>People</a:t>
              </a:r>
              <a:endParaRPr/>
            </a:p>
            <a:p>
              <a:pPr marL="114300" marR="0" lvl="1" indent="-114300" algn="l" rtl="0">
                <a:lnSpc>
                  <a:spcPct val="90000"/>
                </a:lnSpc>
                <a:spcBef>
                  <a:spcPts val="210"/>
                </a:spcBef>
                <a:spcAft>
                  <a:spcPts val="0"/>
                </a:spcAft>
                <a:buClr>
                  <a:schemeClr val="dk1"/>
                </a:buClr>
                <a:buSzPts val="1400"/>
                <a:buFont typeface="Calibri"/>
                <a:buChar char="•"/>
              </a:pPr>
              <a:r>
                <a:rPr lang="en-US" sz="1400" b="0" i="0" u="none" strike="noStrike" cap="none">
                  <a:solidFill>
                    <a:schemeClr val="dk1"/>
                  </a:solidFill>
                  <a:latin typeface="Calibri"/>
                  <a:ea typeface="Calibri"/>
                  <a:cs typeface="Calibri"/>
                  <a:sym typeface="Calibri"/>
                </a:rPr>
                <a:t>Time</a:t>
              </a:r>
              <a:endParaRPr/>
            </a:p>
            <a:p>
              <a:pPr marL="114300" marR="0" lvl="1" indent="-114300" algn="l" rtl="0">
                <a:lnSpc>
                  <a:spcPct val="90000"/>
                </a:lnSpc>
                <a:spcBef>
                  <a:spcPts val="210"/>
                </a:spcBef>
                <a:spcAft>
                  <a:spcPts val="0"/>
                </a:spcAft>
                <a:buClr>
                  <a:schemeClr val="dk1"/>
                </a:buClr>
                <a:buSzPts val="1400"/>
                <a:buFont typeface="Calibri"/>
                <a:buChar char="•"/>
              </a:pPr>
              <a:r>
                <a:rPr lang="en-US" sz="1400" b="0" i="0" u="none" strike="noStrike" cap="none">
                  <a:solidFill>
                    <a:schemeClr val="dk1"/>
                  </a:solidFill>
                  <a:latin typeface="Calibri"/>
                  <a:ea typeface="Calibri"/>
                  <a:cs typeface="Calibri"/>
                  <a:sym typeface="Calibri"/>
                </a:rPr>
                <a:t>Finances</a:t>
              </a:r>
              <a:endParaRPr/>
            </a:p>
            <a:p>
              <a:pPr marL="114300" marR="0" lvl="1" indent="-114300" algn="l" rtl="0">
                <a:lnSpc>
                  <a:spcPct val="90000"/>
                </a:lnSpc>
                <a:spcBef>
                  <a:spcPts val="210"/>
                </a:spcBef>
                <a:spcAft>
                  <a:spcPts val="0"/>
                </a:spcAft>
                <a:buClr>
                  <a:schemeClr val="dk1"/>
                </a:buClr>
                <a:buSzPts val="1400"/>
                <a:buFont typeface="Calibri"/>
                <a:buChar char="•"/>
              </a:pPr>
              <a:r>
                <a:rPr lang="en-US" sz="1400" b="0" i="0" u="none" strike="noStrike" cap="none">
                  <a:solidFill>
                    <a:schemeClr val="dk1"/>
                  </a:solidFill>
                  <a:latin typeface="Calibri"/>
                  <a:ea typeface="Calibri"/>
                  <a:cs typeface="Calibri"/>
                  <a:sym typeface="Calibri"/>
                </a:rPr>
                <a:t>Equipment</a:t>
              </a:r>
              <a:endParaRPr/>
            </a:p>
          </p:txBody>
        </p:sp>
        <p:sp>
          <p:nvSpPr>
            <p:cNvPr id="529" name="Google Shape;529;p5"/>
            <p:cNvSpPr/>
            <p:nvPr/>
          </p:nvSpPr>
          <p:spPr>
            <a:xfrm>
              <a:off x="4686598" y="513719"/>
              <a:ext cx="1052939" cy="72"/>
            </a:xfrm>
            <a:prstGeom prst="rect">
              <a:avLst/>
            </a:prstGeom>
            <a:solidFill>
              <a:srgbClr val="F7D5CB">
                <a:alpha val="89803"/>
              </a:srgbClr>
            </a:solidFill>
            <a:ln w="9525" cap="flat" cmpd="sng">
              <a:solidFill>
                <a:srgbClr val="F7D5CB">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
            <p:cNvSpPr/>
            <p:nvPr/>
          </p:nvSpPr>
          <p:spPr>
            <a:xfrm>
              <a:off x="5260027" y="34244"/>
              <a:ext cx="959022" cy="959022"/>
            </a:xfrm>
            <a:prstGeom prst="ellipse">
              <a:avLst/>
            </a:prstGeom>
            <a:gradFill>
              <a:gsLst>
                <a:gs pos="0">
                  <a:srgbClr val="F08B54"/>
                </a:gs>
                <a:gs pos="50000">
                  <a:srgbClr val="F67A26"/>
                </a:gs>
                <a:gs pos="100000">
                  <a:srgbClr val="E36A18"/>
                </a:gs>
              </a:gsLst>
              <a:lin ang="5400000" scaled="0"/>
            </a:gradFill>
            <a:ln w="9525" cap="flat" cmpd="sng">
              <a:solidFill>
                <a:schemeClr val="accent2"/>
              </a:solidFill>
              <a:prstDash val="solid"/>
              <a:miter lim="800000"/>
              <a:headEnd type="none" w="sm" len="sm"/>
              <a:tailEnd type="none" w="sm" len="sm"/>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
            <p:cNvSpPr txBox="1"/>
            <p:nvPr/>
          </p:nvSpPr>
          <p:spPr>
            <a:xfrm>
              <a:off x="5400473" y="174690"/>
              <a:ext cx="678130" cy="678130"/>
            </a:xfrm>
            <a:prstGeom prst="rect">
              <a:avLst/>
            </a:prstGeom>
            <a:noFill/>
            <a:ln>
              <a:noFill/>
            </a:ln>
          </p:spPr>
          <p:txBody>
            <a:bodyPr spcFirstLastPara="1" wrap="square" lIns="37200" tIns="37200" rIns="37200" bIns="37200" anchor="ctr" anchorCtr="0">
              <a:noAutofit/>
            </a:bodyPr>
            <a:lstStyle/>
            <a:p>
              <a:pPr marL="0" marR="0" lvl="0" indent="0" algn="ctr" rtl="0">
                <a:lnSpc>
                  <a:spcPct val="90000"/>
                </a:lnSpc>
                <a:spcBef>
                  <a:spcPts val="0"/>
                </a:spcBef>
                <a:spcAft>
                  <a:spcPts val="0"/>
                </a:spcAft>
                <a:buClr>
                  <a:schemeClr val="lt1"/>
                </a:buClr>
                <a:buSzPts val="4200"/>
                <a:buFont typeface="Calibri"/>
                <a:buNone/>
              </a:pPr>
              <a:r>
                <a:rPr lang="en-US" sz="4200">
                  <a:solidFill>
                    <a:schemeClr val="lt1"/>
                  </a:solidFill>
                  <a:latin typeface="Calibri"/>
                  <a:ea typeface="Calibri"/>
                  <a:cs typeface="Calibri"/>
                  <a:sym typeface="Calibri"/>
                </a:rPr>
                <a:t>3</a:t>
              </a:r>
              <a:endParaRPr/>
            </a:p>
          </p:txBody>
        </p:sp>
        <p:sp>
          <p:nvSpPr>
            <p:cNvPr id="532" name="Google Shape;532;p5"/>
            <p:cNvSpPr/>
            <p:nvPr/>
          </p:nvSpPr>
          <p:spPr>
            <a:xfrm>
              <a:off x="4686598" y="1159994"/>
              <a:ext cx="2105879" cy="2457000"/>
            </a:xfrm>
            <a:prstGeom prst="upArrowCallout">
              <a:avLst>
                <a:gd name="adj1" fmla="val 50000"/>
                <a:gd name="adj2" fmla="val 20000"/>
                <a:gd name="adj3" fmla="val 20000"/>
                <a:gd name="adj4" fmla="val 100000"/>
              </a:avLst>
            </a:prstGeom>
            <a:solidFill>
              <a:srgbClr val="F7D5CB">
                <a:alpha val="89803"/>
              </a:srgbClr>
            </a:solidFill>
            <a:ln w="9525" cap="flat" cmpd="sng">
              <a:solidFill>
                <a:srgbClr val="F7D5CB">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
            <p:cNvSpPr txBox="1"/>
            <p:nvPr/>
          </p:nvSpPr>
          <p:spPr>
            <a:xfrm>
              <a:off x="4686598" y="1581170"/>
              <a:ext cx="2105879" cy="2035824"/>
            </a:xfrm>
            <a:prstGeom prst="rect">
              <a:avLst/>
            </a:prstGeom>
            <a:noFill/>
            <a:ln>
              <a:noFill/>
            </a:ln>
          </p:spPr>
          <p:txBody>
            <a:bodyPr spcFirstLastPara="1" wrap="square" lIns="166100" tIns="165100" rIns="166100" bIns="165100" anchor="t" anchorCtr="0">
              <a:noAutofit/>
            </a:bodyPr>
            <a:lstStyle/>
            <a:p>
              <a:pPr marL="0" marR="0" lvl="0" indent="0" algn="l" rtl="0">
                <a:lnSpc>
                  <a:spcPct val="90000"/>
                </a:lnSpc>
                <a:spcBef>
                  <a:spcPts val="0"/>
                </a:spcBef>
                <a:spcAft>
                  <a:spcPts val="0"/>
                </a:spcAft>
                <a:buClr>
                  <a:schemeClr val="dk1"/>
                </a:buClr>
                <a:buSzPts val="1400"/>
                <a:buFont typeface="Calibri"/>
                <a:buNone/>
              </a:pPr>
              <a:r>
                <a:rPr lang="en-US" sz="1400">
                  <a:solidFill>
                    <a:schemeClr val="dk1"/>
                  </a:solidFill>
                  <a:latin typeface="Calibri"/>
                  <a:ea typeface="Calibri"/>
                  <a:cs typeface="Calibri"/>
                  <a:sym typeface="Calibri"/>
                </a:rPr>
                <a:t>Wastewater Management</a:t>
              </a:r>
              <a:endParaRPr/>
            </a:p>
            <a:p>
              <a:pPr marL="114300" marR="0" lvl="1" indent="-114300" algn="l" rtl="0">
                <a:lnSpc>
                  <a:spcPct val="90000"/>
                </a:lnSpc>
                <a:spcBef>
                  <a:spcPts val="490"/>
                </a:spcBef>
                <a:spcAft>
                  <a:spcPts val="0"/>
                </a:spcAft>
                <a:buClr>
                  <a:schemeClr val="dk1"/>
                </a:buClr>
                <a:buSzPts val="1400"/>
                <a:buFont typeface="Calibri"/>
                <a:buChar char="•"/>
              </a:pPr>
              <a:r>
                <a:rPr lang="en-US" sz="1400" b="0" i="0" u="none" strike="noStrike" cap="none">
                  <a:solidFill>
                    <a:schemeClr val="dk1"/>
                  </a:solidFill>
                  <a:latin typeface="Calibri"/>
                  <a:ea typeface="Calibri"/>
                  <a:cs typeface="Calibri"/>
                  <a:sym typeface="Calibri"/>
                </a:rPr>
                <a:t>Energy</a:t>
              </a:r>
              <a:endParaRPr/>
            </a:p>
            <a:p>
              <a:pPr marL="114300" marR="0" lvl="1" indent="-114300" algn="l" rtl="0">
                <a:lnSpc>
                  <a:spcPct val="90000"/>
                </a:lnSpc>
                <a:spcBef>
                  <a:spcPts val="210"/>
                </a:spcBef>
                <a:spcAft>
                  <a:spcPts val="0"/>
                </a:spcAft>
                <a:buClr>
                  <a:schemeClr val="dk1"/>
                </a:buClr>
                <a:buSzPts val="1400"/>
                <a:buFont typeface="Calibri"/>
                <a:buChar char="•"/>
              </a:pPr>
              <a:r>
                <a:rPr lang="en-US" sz="1400" b="0" i="0" u="none" strike="noStrike" cap="none">
                  <a:solidFill>
                    <a:schemeClr val="dk1"/>
                  </a:solidFill>
                  <a:latin typeface="Calibri"/>
                  <a:ea typeface="Calibri"/>
                  <a:cs typeface="Calibri"/>
                  <a:sym typeface="Calibri"/>
                </a:rPr>
                <a:t>People</a:t>
              </a:r>
              <a:endParaRPr/>
            </a:p>
            <a:p>
              <a:pPr marL="114300" marR="0" lvl="1" indent="-114300" algn="l" rtl="0">
                <a:lnSpc>
                  <a:spcPct val="90000"/>
                </a:lnSpc>
                <a:spcBef>
                  <a:spcPts val="210"/>
                </a:spcBef>
                <a:spcAft>
                  <a:spcPts val="0"/>
                </a:spcAft>
                <a:buClr>
                  <a:schemeClr val="dk1"/>
                </a:buClr>
                <a:buSzPts val="1400"/>
                <a:buFont typeface="Calibri"/>
                <a:buChar char="•"/>
              </a:pPr>
              <a:r>
                <a:rPr lang="en-US" sz="1400" b="0" i="0" u="none" strike="noStrike" cap="none">
                  <a:solidFill>
                    <a:schemeClr val="dk1"/>
                  </a:solidFill>
                  <a:latin typeface="Calibri"/>
                  <a:ea typeface="Calibri"/>
                  <a:cs typeface="Calibri"/>
                  <a:sym typeface="Calibri"/>
                </a:rPr>
                <a:t>Time</a:t>
              </a:r>
              <a:endParaRPr/>
            </a:p>
            <a:p>
              <a:pPr marL="114300" marR="0" lvl="1" indent="-114300" algn="l" rtl="0">
                <a:lnSpc>
                  <a:spcPct val="90000"/>
                </a:lnSpc>
                <a:spcBef>
                  <a:spcPts val="210"/>
                </a:spcBef>
                <a:spcAft>
                  <a:spcPts val="0"/>
                </a:spcAft>
                <a:buClr>
                  <a:schemeClr val="dk1"/>
                </a:buClr>
                <a:buSzPts val="1400"/>
                <a:buFont typeface="Calibri"/>
                <a:buChar char="•"/>
              </a:pPr>
              <a:r>
                <a:rPr lang="en-US" sz="1400" b="0" i="0" u="none" strike="noStrike" cap="none">
                  <a:solidFill>
                    <a:schemeClr val="dk1"/>
                  </a:solidFill>
                  <a:latin typeface="Calibri"/>
                  <a:ea typeface="Calibri"/>
                  <a:cs typeface="Calibri"/>
                  <a:sym typeface="Calibri"/>
                </a:rPr>
                <a:t>Finances</a:t>
              </a:r>
              <a:endParaRPr/>
            </a:p>
            <a:p>
              <a:pPr marL="114300" marR="0" lvl="1" indent="-114300" algn="l" rtl="0">
                <a:lnSpc>
                  <a:spcPct val="90000"/>
                </a:lnSpc>
                <a:spcBef>
                  <a:spcPts val="210"/>
                </a:spcBef>
                <a:spcAft>
                  <a:spcPts val="0"/>
                </a:spcAft>
                <a:buClr>
                  <a:schemeClr val="dk1"/>
                </a:buClr>
                <a:buSzPts val="1400"/>
                <a:buFont typeface="Calibri"/>
                <a:buChar char="•"/>
              </a:pPr>
              <a:r>
                <a:rPr lang="en-US" sz="1400" b="0" i="0" u="none" strike="noStrike" cap="none">
                  <a:solidFill>
                    <a:schemeClr val="dk1"/>
                  </a:solidFill>
                  <a:latin typeface="Calibri"/>
                  <a:ea typeface="Calibri"/>
                  <a:cs typeface="Calibri"/>
                  <a:sym typeface="Calibri"/>
                </a:rPr>
                <a:t>Equipment</a:t>
              </a:r>
              <a:endParaRPr/>
            </a:p>
            <a:p>
              <a:pPr marL="114300" marR="0" lvl="1" indent="-114300" algn="l" rtl="0">
                <a:lnSpc>
                  <a:spcPct val="90000"/>
                </a:lnSpc>
                <a:spcBef>
                  <a:spcPts val="210"/>
                </a:spcBef>
                <a:spcAft>
                  <a:spcPts val="0"/>
                </a:spcAft>
                <a:buClr>
                  <a:schemeClr val="dk1"/>
                </a:buClr>
                <a:buSzPts val="1400"/>
                <a:buFont typeface="Calibri"/>
                <a:buChar char="•"/>
              </a:pPr>
              <a:r>
                <a:rPr lang="en-US" sz="1400" b="0" i="0" u="none" strike="noStrike" cap="none">
                  <a:solidFill>
                    <a:schemeClr val="dk1"/>
                  </a:solidFill>
                  <a:latin typeface="Calibri"/>
                  <a:ea typeface="Calibri"/>
                  <a:cs typeface="Calibri"/>
                  <a:sym typeface="Calibri"/>
                </a:rPr>
                <a:t>Chemicals</a:t>
              </a:r>
              <a:endParaRPr/>
            </a:p>
          </p:txBody>
        </p:sp>
      </p:gr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7"/>
        <p:cNvGrpSpPr/>
        <p:nvPr/>
      </p:nvGrpSpPr>
      <p:grpSpPr>
        <a:xfrm>
          <a:off x="0" y="0"/>
          <a:ext cx="0" cy="0"/>
          <a:chOff x="0" y="0"/>
          <a:chExt cx="0" cy="0"/>
        </a:xfrm>
      </p:grpSpPr>
      <p:sp>
        <p:nvSpPr>
          <p:cNvPr id="538" name="Google Shape;538;p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0" name="Google Shape;540;p6"/>
          <p:cNvSpPr/>
          <p:nvPr/>
        </p:nvSpPr>
        <p:spPr>
          <a:xfrm>
            <a:off x="643278" y="2573756"/>
            <a:ext cx="3255095" cy="18288"/>
          </a:xfrm>
          <a:custGeom>
            <a:avLst/>
            <a:gdLst/>
            <a:ahLst/>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1" name="Google Shape;541;p6"/>
          <p:cNvSpPr txBox="1">
            <a:spLocks noGrp="1"/>
          </p:cNvSpPr>
          <p:nvPr>
            <p:ph type="body" idx="1"/>
          </p:nvPr>
        </p:nvSpPr>
        <p:spPr>
          <a:xfrm>
            <a:off x="630936" y="2807208"/>
            <a:ext cx="3429000" cy="3410712"/>
          </a:xfrm>
          <a:prstGeom prst="rect">
            <a:avLst/>
          </a:prstGeom>
          <a:noFill/>
          <a:ln>
            <a:noFill/>
          </a:ln>
        </p:spPr>
        <p:txBody>
          <a:bodyPr spcFirstLastPara="1" wrap="square" lIns="91425" tIns="45700" rIns="91425" bIns="45700" anchor="t" anchorCtr="0">
            <a:normAutofit fontScale="70000" lnSpcReduction="20000"/>
          </a:bodyPr>
          <a:lstStyle/>
          <a:p>
            <a:pPr marL="0" lvl="0" indent="0" algn="ctr" rtl="0">
              <a:lnSpc>
                <a:spcPct val="90000"/>
              </a:lnSpc>
              <a:spcBef>
                <a:spcPts val="0"/>
              </a:spcBef>
              <a:spcAft>
                <a:spcPts val="0"/>
              </a:spcAft>
              <a:buSzPct val="100000"/>
              <a:buNone/>
            </a:pPr>
            <a:br>
              <a:rPr lang="en-US" sz="1600" b="0" dirty="0"/>
            </a:br>
            <a:r>
              <a:rPr lang="en-US" sz="1800" b="1" i="0" u="none" strike="noStrike" dirty="0">
                <a:solidFill>
                  <a:srgbClr val="000000"/>
                </a:solidFill>
                <a:latin typeface="Calibri"/>
                <a:ea typeface="Calibri"/>
                <a:cs typeface="Calibri"/>
                <a:sym typeface="Calibri"/>
              </a:rPr>
              <a:t>The 4IR framework for Water distribution Network</a:t>
            </a:r>
            <a:endParaRPr sz="1600" b="1" dirty="0"/>
          </a:p>
          <a:p>
            <a:pPr marL="0" lvl="0" indent="0" algn="just" rtl="0">
              <a:lnSpc>
                <a:spcPct val="90000"/>
              </a:lnSpc>
              <a:spcBef>
                <a:spcPts val="0"/>
              </a:spcBef>
              <a:spcAft>
                <a:spcPts val="0"/>
              </a:spcAft>
              <a:buSzPct val="100000"/>
              <a:buNone/>
            </a:pPr>
            <a:br>
              <a:rPr lang="en-US" sz="1600" b="0" dirty="0"/>
            </a:br>
            <a:r>
              <a:rPr lang="en-US" sz="1800" b="0" i="0" u="none" strike="noStrike" dirty="0">
                <a:solidFill>
                  <a:srgbClr val="000000"/>
                </a:solidFill>
                <a:latin typeface="Calibri"/>
                <a:ea typeface="Calibri"/>
                <a:cs typeface="Calibri"/>
                <a:sym typeface="Calibri"/>
              </a:rPr>
              <a:t>The Framework assists water utilities in understanding the classification of 4IR in  smart water distribution, such as:</a:t>
            </a:r>
          </a:p>
          <a:p>
            <a:pPr marL="0" lvl="0" indent="0" algn="ctr" rtl="0">
              <a:lnSpc>
                <a:spcPct val="90000"/>
              </a:lnSpc>
              <a:spcBef>
                <a:spcPts val="0"/>
              </a:spcBef>
              <a:spcAft>
                <a:spcPts val="0"/>
              </a:spcAft>
              <a:buSzPct val="100000"/>
              <a:buNone/>
            </a:pPr>
            <a:endParaRPr sz="1600" b="0" dirty="0"/>
          </a:p>
          <a:p>
            <a:pPr marL="285750" lvl="0" indent="-285750" rtl="0">
              <a:lnSpc>
                <a:spcPct val="90000"/>
              </a:lnSpc>
              <a:spcBef>
                <a:spcPts val="350"/>
              </a:spcBef>
              <a:spcAft>
                <a:spcPts val="0"/>
              </a:spcAft>
              <a:buSzPct val="100000"/>
              <a:buFont typeface="Wingdings" panose="05000000000000000000" pitchFamily="2" charset="2"/>
              <a:buChar char="§"/>
            </a:pPr>
            <a:r>
              <a:rPr lang="en-US" sz="1800" b="0" i="0" u="none" strike="noStrike" dirty="0">
                <a:solidFill>
                  <a:srgbClr val="000000"/>
                </a:solidFill>
                <a:latin typeface="Calibri"/>
                <a:ea typeface="Calibri"/>
                <a:cs typeface="Calibri"/>
                <a:sym typeface="Calibri"/>
              </a:rPr>
              <a:t>Big data</a:t>
            </a:r>
            <a:endParaRPr sz="1600" b="0" dirty="0"/>
          </a:p>
          <a:p>
            <a:pPr marL="285750" lvl="0" indent="-285750" rtl="0">
              <a:lnSpc>
                <a:spcPct val="90000"/>
              </a:lnSpc>
              <a:spcBef>
                <a:spcPts val="350"/>
              </a:spcBef>
              <a:spcAft>
                <a:spcPts val="0"/>
              </a:spcAft>
              <a:buSzPct val="100000"/>
              <a:buFont typeface="Wingdings" panose="05000000000000000000" pitchFamily="2" charset="2"/>
              <a:buChar char="§"/>
            </a:pPr>
            <a:r>
              <a:rPr lang="en-US" sz="1800" b="0" i="0" u="none" strike="noStrike" dirty="0">
                <a:solidFill>
                  <a:srgbClr val="000000"/>
                </a:solidFill>
                <a:latin typeface="Calibri"/>
                <a:ea typeface="Calibri"/>
                <a:cs typeface="Calibri"/>
                <a:sym typeface="Calibri"/>
              </a:rPr>
              <a:t>Smart sensors</a:t>
            </a:r>
            <a:endParaRPr sz="1600" b="0" dirty="0"/>
          </a:p>
          <a:p>
            <a:pPr marL="285750" lvl="0" indent="-285750" rtl="0">
              <a:lnSpc>
                <a:spcPct val="90000"/>
              </a:lnSpc>
              <a:spcBef>
                <a:spcPts val="350"/>
              </a:spcBef>
              <a:spcAft>
                <a:spcPts val="0"/>
              </a:spcAft>
              <a:buSzPct val="100000"/>
              <a:buFont typeface="Wingdings" panose="05000000000000000000" pitchFamily="2" charset="2"/>
              <a:buChar char="§"/>
            </a:pPr>
            <a:r>
              <a:rPr lang="en-US" sz="1800" b="0" i="0" u="none" strike="noStrike" dirty="0">
                <a:solidFill>
                  <a:srgbClr val="000000"/>
                </a:solidFill>
                <a:latin typeface="Calibri"/>
                <a:ea typeface="Calibri"/>
                <a:cs typeface="Calibri"/>
                <a:sym typeface="Calibri"/>
              </a:rPr>
              <a:t>Advanced data analytics</a:t>
            </a:r>
            <a:endParaRPr sz="1600" b="0" dirty="0"/>
          </a:p>
          <a:p>
            <a:pPr marL="285750" lvl="0" indent="-285750" rtl="0">
              <a:lnSpc>
                <a:spcPct val="90000"/>
              </a:lnSpc>
              <a:spcBef>
                <a:spcPts val="350"/>
              </a:spcBef>
              <a:spcAft>
                <a:spcPts val="0"/>
              </a:spcAft>
              <a:buSzPct val="100000"/>
              <a:buFont typeface="Wingdings" panose="05000000000000000000" pitchFamily="2" charset="2"/>
              <a:buChar char="§"/>
            </a:pPr>
            <a:r>
              <a:rPr lang="en-US" sz="1800" b="0" i="0" u="none" strike="noStrike" dirty="0">
                <a:solidFill>
                  <a:srgbClr val="000000"/>
                </a:solidFill>
                <a:latin typeface="Calibri"/>
                <a:ea typeface="Calibri"/>
                <a:cs typeface="Calibri"/>
                <a:sym typeface="Calibri"/>
              </a:rPr>
              <a:t>Machine learning</a:t>
            </a:r>
            <a:endParaRPr sz="1600" b="0" dirty="0"/>
          </a:p>
          <a:p>
            <a:pPr marL="285750" lvl="0" indent="-285750" rtl="0">
              <a:lnSpc>
                <a:spcPct val="90000"/>
              </a:lnSpc>
              <a:spcBef>
                <a:spcPts val="350"/>
              </a:spcBef>
              <a:spcAft>
                <a:spcPts val="0"/>
              </a:spcAft>
              <a:buSzPct val="100000"/>
              <a:buFont typeface="Wingdings" panose="05000000000000000000" pitchFamily="2" charset="2"/>
              <a:buChar char="§"/>
            </a:pPr>
            <a:r>
              <a:rPr lang="en-US" sz="1800" b="0" i="0" u="none" strike="noStrike" dirty="0">
                <a:solidFill>
                  <a:srgbClr val="000000"/>
                </a:solidFill>
                <a:latin typeface="Calibri"/>
                <a:ea typeface="Calibri"/>
                <a:cs typeface="Calibri"/>
                <a:sym typeface="Calibri"/>
              </a:rPr>
              <a:t>AI</a:t>
            </a:r>
            <a:endParaRPr sz="1600" b="0" dirty="0"/>
          </a:p>
          <a:p>
            <a:pPr marL="285750" lvl="0" indent="-285750" rtl="0">
              <a:lnSpc>
                <a:spcPct val="90000"/>
              </a:lnSpc>
              <a:spcBef>
                <a:spcPts val="350"/>
              </a:spcBef>
              <a:spcAft>
                <a:spcPts val="0"/>
              </a:spcAft>
              <a:buSzPct val="100000"/>
              <a:buFont typeface="Wingdings" panose="05000000000000000000" pitchFamily="2" charset="2"/>
              <a:buChar char="§"/>
            </a:pPr>
            <a:r>
              <a:rPr lang="en-US" sz="1800" b="0" i="0" u="none" strike="noStrike" dirty="0">
                <a:solidFill>
                  <a:srgbClr val="000000"/>
                </a:solidFill>
                <a:latin typeface="Calibri"/>
                <a:ea typeface="Calibri"/>
                <a:cs typeface="Calibri"/>
                <a:sym typeface="Calibri"/>
              </a:rPr>
              <a:t>Robotics</a:t>
            </a:r>
            <a:endParaRPr sz="1600" b="0" dirty="0"/>
          </a:p>
          <a:p>
            <a:pPr marL="285750" lvl="0" indent="-285750" rtl="0">
              <a:lnSpc>
                <a:spcPct val="90000"/>
              </a:lnSpc>
              <a:spcBef>
                <a:spcPts val="350"/>
              </a:spcBef>
              <a:spcAft>
                <a:spcPts val="0"/>
              </a:spcAft>
              <a:buSzPct val="100000"/>
              <a:buFont typeface="Wingdings" panose="05000000000000000000" pitchFamily="2" charset="2"/>
              <a:buChar char="§"/>
            </a:pPr>
            <a:r>
              <a:rPr lang="en-US" sz="1800" b="0" i="0" u="none" strike="noStrike" dirty="0">
                <a:solidFill>
                  <a:srgbClr val="000000"/>
                </a:solidFill>
                <a:latin typeface="Calibri"/>
                <a:ea typeface="Calibri"/>
                <a:cs typeface="Calibri"/>
                <a:sym typeface="Calibri"/>
              </a:rPr>
              <a:t>Digital Twin</a:t>
            </a:r>
            <a:endParaRPr sz="1600" b="0" dirty="0"/>
          </a:p>
          <a:p>
            <a:pPr marL="285750" lvl="0" indent="-285750" rtl="0">
              <a:lnSpc>
                <a:spcPct val="90000"/>
              </a:lnSpc>
              <a:spcBef>
                <a:spcPts val="350"/>
              </a:spcBef>
              <a:spcAft>
                <a:spcPts val="0"/>
              </a:spcAft>
              <a:buSzPct val="100000"/>
              <a:buFont typeface="Wingdings" panose="05000000000000000000" pitchFamily="2" charset="2"/>
              <a:buChar char="§"/>
            </a:pPr>
            <a:r>
              <a:rPr lang="en-US" sz="1800" b="0" i="0" u="none" strike="noStrike" dirty="0">
                <a:solidFill>
                  <a:srgbClr val="000000"/>
                </a:solidFill>
                <a:latin typeface="Calibri"/>
                <a:ea typeface="Calibri"/>
                <a:cs typeface="Calibri"/>
                <a:sym typeface="Calibri"/>
              </a:rPr>
              <a:t>Cyber-physical systems </a:t>
            </a:r>
            <a:endParaRPr sz="1600" b="0" dirty="0"/>
          </a:p>
          <a:p>
            <a:pPr marL="285750" lvl="0" indent="-285750" rtl="0">
              <a:lnSpc>
                <a:spcPct val="90000"/>
              </a:lnSpc>
              <a:spcBef>
                <a:spcPts val="350"/>
              </a:spcBef>
              <a:spcAft>
                <a:spcPts val="0"/>
              </a:spcAft>
              <a:buSzPct val="100000"/>
              <a:buFont typeface="Wingdings" panose="05000000000000000000" pitchFamily="2" charset="2"/>
              <a:buChar char="§"/>
            </a:pPr>
            <a:r>
              <a:rPr lang="en-US" sz="1800" b="0" i="0" u="none" strike="noStrike" dirty="0">
                <a:solidFill>
                  <a:srgbClr val="000000"/>
                </a:solidFill>
                <a:latin typeface="Calibri"/>
                <a:ea typeface="Calibri"/>
                <a:cs typeface="Calibri"/>
                <a:sym typeface="Calibri"/>
              </a:rPr>
              <a:t>Internet of Things</a:t>
            </a:r>
            <a:endParaRPr sz="1600" b="0" dirty="0"/>
          </a:p>
          <a:p>
            <a:pPr marL="0" lvl="0" indent="0" algn="l" rtl="0">
              <a:lnSpc>
                <a:spcPct val="90000"/>
              </a:lnSpc>
              <a:spcBef>
                <a:spcPts val="1000"/>
              </a:spcBef>
              <a:spcAft>
                <a:spcPts val="0"/>
              </a:spcAft>
              <a:buSzPct val="100000"/>
              <a:buNone/>
            </a:pPr>
            <a:br>
              <a:rPr lang="en-US" sz="1600" dirty="0"/>
            </a:br>
            <a:endParaRPr sz="2200" dirty="0"/>
          </a:p>
        </p:txBody>
      </p:sp>
      <p:pic>
        <p:nvPicPr>
          <p:cNvPr id="542" name="Google Shape;542;p6" descr="Diagram&#10;&#10;Description automatically generated"/>
          <p:cNvPicPr preferRelativeResize="0"/>
          <p:nvPr/>
        </p:nvPicPr>
        <p:blipFill rotWithShape="1">
          <a:blip r:embed="rId3">
            <a:alphaModFix/>
          </a:blip>
          <a:srcRect/>
          <a:stretch/>
        </p:blipFill>
        <p:spPr>
          <a:xfrm>
            <a:off x="4654296" y="796957"/>
            <a:ext cx="6903720" cy="526408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6"/>
        <p:cNvGrpSpPr/>
        <p:nvPr/>
      </p:nvGrpSpPr>
      <p:grpSpPr>
        <a:xfrm>
          <a:off x="0" y="0"/>
          <a:ext cx="0" cy="0"/>
          <a:chOff x="0" y="0"/>
          <a:chExt cx="0" cy="0"/>
        </a:xfrm>
      </p:grpSpPr>
      <p:sp>
        <p:nvSpPr>
          <p:cNvPr id="547" name="Google Shape;547;p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9" name="Google Shape;549;p7"/>
          <p:cNvSpPr/>
          <p:nvPr/>
        </p:nvSpPr>
        <p:spPr>
          <a:xfrm>
            <a:off x="643278" y="2573756"/>
            <a:ext cx="3255095" cy="18288"/>
          </a:xfrm>
          <a:custGeom>
            <a:avLst/>
            <a:gdLst/>
            <a:ahLst/>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0" name="Google Shape;550;p7"/>
          <p:cNvSpPr txBox="1">
            <a:spLocks noGrp="1"/>
          </p:cNvSpPr>
          <p:nvPr>
            <p:ph type="body" idx="1"/>
          </p:nvPr>
        </p:nvSpPr>
        <p:spPr>
          <a:xfrm>
            <a:off x="630936" y="2807208"/>
            <a:ext cx="3429000" cy="3410712"/>
          </a:xfrm>
          <a:prstGeom prst="rect">
            <a:avLst/>
          </a:prstGeom>
          <a:noFill/>
          <a:ln>
            <a:noFill/>
          </a:ln>
        </p:spPr>
        <p:txBody>
          <a:bodyPr spcFirstLastPara="1" wrap="square" lIns="91425" tIns="45700" rIns="91425" bIns="45700" anchor="t" anchorCtr="0">
            <a:normAutofit fontScale="92500" lnSpcReduction="20000"/>
          </a:bodyPr>
          <a:lstStyle/>
          <a:p>
            <a:pPr marL="0" lvl="0" indent="0" algn="just" rtl="0">
              <a:lnSpc>
                <a:spcPct val="90000"/>
              </a:lnSpc>
              <a:spcBef>
                <a:spcPts val="0"/>
              </a:spcBef>
              <a:spcAft>
                <a:spcPts val="0"/>
              </a:spcAft>
              <a:buSzPct val="100000"/>
              <a:buNone/>
            </a:pPr>
            <a:r>
              <a:rPr lang="en-US" sz="1800" b="1" i="0" u="none" strike="noStrike" dirty="0">
                <a:solidFill>
                  <a:srgbClr val="000000"/>
                </a:solidFill>
                <a:latin typeface="Calibri"/>
                <a:ea typeface="Calibri"/>
                <a:cs typeface="Calibri"/>
                <a:sym typeface="Calibri"/>
              </a:rPr>
              <a:t>Water 4.0 Revolution Integrated Business Model</a:t>
            </a:r>
            <a:endParaRPr sz="1600" b="1" dirty="0"/>
          </a:p>
          <a:p>
            <a:pPr marL="0" lvl="0" indent="0" algn="l" rtl="0">
              <a:lnSpc>
                <a:spcPct val="90000"/>
              </a:lnSpc>
              <a:spcBef>
                <a:spcPts val="1000"/>
              </a:spcBef>
              <a:spcAft>
                <a:spcPts val="0"/>
              </a:spcAft>
              <a:buSzPct val="100000"/>
              <a:buNone/>
            </a:pPr>
            <a:br>
              <a:rPr lang="en-US" sz="1600" dirty="0"/>
            </a:br>
            <a:r>
              <a:rPr lang="en-US" sz="1800" b="0" i="0" u="none" strike="noStrike" dirty="0">
                <a:solidFill>
                  <a:srgbClr val="000000"/>
                </a:solidFill>
                <a:latin typeface="Calibri"/>
                <a:ea typeface="Calibri"/>
                <a:cs typeface="Calibri"/>
                <a:sym typeface="Calibri"/>
              </a:rPr>
              <a:t>Effective water </a:t>
            </a:r>
            <a:r>
              <a:rPr lang="en-US" sz="1800" b="0" i="0" u="none" strike="noStrike" dirty="0" err="1">
                <a:solidFill>
                  <a:srgbClr val="000000"/>
                </a:solidFill>
                <a:latin typeface="Calibri"/>
                <a:ea typeface="Calibri"/>
                <a:cs typeface="Calibri"/>
                <a:sym typeface="Calibri"/>
              </a:rPr>
              <a:t>digitalisation</a:t>
            </a:r>
            <a:r>
              <a:rPr lang="en-US" sz="1800" b="0" i="0" u="none" strike="noStrike" dirty="0">
                <a:solidFill>
                  <a:srgbClr val="000000"/>
                </a:solidFill>
                <a:latin typeface="Calibri"/>
                <a:ea typeface="Calibri"/>
                <a:cs typeface="Calibri"/>
                <a:sym typeface="Calibri"/>
              </a:rPr>
              <a:t> drives alignment and integration which improves combined water infrastructure or related processes; enables integration and management of horizontal and vertical value chains in enterprise operations; and requires interface amongst applied systems premised on highly specialized user interface and software combined into digital networks, to formulate entirely new system functionality platforms</a:t>
            </a:r>
            <a:endParaRPr sz="2200" dirty="0"/>
          </a:p>
        </p:txBody>
      </p:sp>
      <p:pic>
        <p:nvPicPr>
          <p:cNvPr id="551" name="Google Shape;551;p7" descr="Graphical user interface, application&#10;&#10;Description automatically generated"/>
          <p:cNvPicPr preferRelativeResize="0"/>
          <p:nvPr/>
        </p:nvPicPr>
        <p:blipFill rotWithShape="1">
          <a:blip r:embed="rId3">
            <a:alphaModFix/>
          </a:blip>
          <a:srcRect/>
          <a:stretch/>
        </p:blipFill>
        <p:spPr>
          <a:xfrm>
            <a:off x="4654296" y="1426920"/>
            <a:ext cx="6903720" cy="400415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5"/>
        <p:cNvGrpSpPr/>
        <p:nvPr/>
      </p:nvGrpSpPr>
      <p:grpSpPr>
        <a:xfrm>
          <a:off x="0" y="0"/>
          <a:ext cx="0" cy="0"/>
          <a:chOff x="0" y="0"/>
          <a:chExt cx="0" cy="0"/>
        </a:xfrm>
      </p:grpSpPr>
      <p:sp>
        <p:nvSpPr>
          <p:cNvPr id="556" name="Google Shape;556;p8"/>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57" name="Google Shape;557;p8" descr="Oil refinery against blue sky"/>
          <p:cNvPicPr preferRelativeResize="0"/>
          <p:nvPr/>
        </p:nvPicPr>
        <p:blipFill rotWithShape="1">
          <a:blip r:embed="rId3">
            <a:alphaModFix/>
          </a:blip>
          <a:srcRect/>
          <a:stretch/>
        </p:blipFill>
        <p:spPr>
          <a:xfrm>
            <a:off x="-3047" y="10"/>
            <a:ext cx="12191999" cy="6857990"/>
          </a:xfrm>
          <a:prstGeom prst="rect">
            <a:avLst/>
          </a:prstGeom>
          <a:noFill/>
          <a:ln>
            <a:noFill/>
          </a:ln>
        </p:spPr>
      </p:pic>
      <p:sp>
        <p:nvSpPr>
          <p:cNvPr id="558" name="Google Shape;558;p8"/>
          <p:cNvSpPr/>
          <p:nvPr/>
        </p:nvSpPr>
        <p:spPr>
          <a:xfrm>
            <a:off x="0" y="2207602"/>
            <a:ext cx="12191999" cy="3162146"/>
          </a:xfrm>
          <a:prstGeom prst="rect">
            <a:avLst/>
          </a:prstGeom>
          <a:gradFill>
            <a:gsLst>
              <a:gs pos="0">
                <a:srgbClr val="000000">
                  <a:alpha val="0"/>
                </a:srgbClr>
              </a:gs>
              <a:gs pos="25000">
                <a:srgbClr val="000000">
                  <a:alpha val="14901"/>
                </a:srgbClr>
              </a:gs>
              <a:gs pos="50000">
                <a:srgbClr val="000000">
                  <a:alpha val="29803"/>
                </a:srgbClr>
              </a:gs>
              <a:gs pos="75000">
                <a:srgbClr val="000000">
                  <a:alpha val="14901"/>
                </a:srgbClr>
              </a:gs>
              <a:gs pos="100000">
                <a:srgbClr val="000000">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9" name="Google Shape;559;p8"/>
          <p:cNvSpPr txBox="1">
            <a:spLocks noGrp="1"/>
          </p:cNvSpPr>
          <p:nvPr>
            <p:ph type="title"/>
          </p:nvPr>
        </p:nvSpPr>
        <p:spPr>
          <a:xfrm>
            <a:off x="1097280" y="325550"/>
            <a:ext cx="10058400" cy="3574778"/>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8800"/>
              <a:buFont typeface="Calibri"/>
              <a:buNone/>
            </a:pPr>
            <a:r>
              <a:rPr lang="en-US" sz="8800">
                <a:solidFill>
                  <a:srgbClr val="FFFFFF"/>
                </a:solidFill>
                <a:latin typeface="Calibri"/>
                <a:ea typeface="Calibri"/>
                <a:cs typeface="Calibri"/>
                <a:sym typeface="Calibri"/>
              </a:rPr>
              <a:t>Rand Refinery</a:t>
            </a:r>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559"/>
                                        </p:tgtEl>
                                        <p:attrNameLst>
                                          <p:attrName>style.visibility</p:attrName>
                                        </p:attrNameLst>
                                      </p:cBhvr>
                                      <p:to>
                                        <p:strVal val="visible"/>
                                      </p:to>
                                    </p:set>
                                    <p:animEffect transition="in" filter="fade">
                                      <p:cBhvr>
                                        <p:cTn id="7" dur="700"/>
                                        <p:tgtEl>
                                          <p:spTgt spid="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63"/>
        <p:cNvGrpSpPr/>
        <p:nvPr/>
      </p:nvGrpSpPr>
      <p:grpSpPr>
        <a:xfrm>
          <a:off x="0" y="0"/>
          <a:ext cx="0" cy="0"/>
          <a:chOff x="0" y="0"/>
          <a:chExt cx="0" cy="0"/>
        </a:xfrm>
      </p:grpSpPr>
      <p:sp>
        <p:nvSpPr>
          <p:cNvPr id="564" name="Google Shape;564;p9"/>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65" name="Google Shape;565;p9" descr="A few men working on a machine&#10;&#10;Description automatically generated with low confidence"/>
          <p:cNvPicPr preferRelativeResize="0"/>
          <p:nvPr/>
        </p:nvPicPr>
        <p:blipFill rotWithShape="1">
          <a:blip r:embed="rId3">
            <a:alphaModFix/>
          </a:blip>
          <a:srcRect l="6236"/>
          <a:stretch/>
        </p:blipFill>
        <p:spPr>
          <a:xfrm>
            <a:off x="1" y="10"/>
            <a:ext cx="9669642" cy="6857990"/>
          </a:xfrm>
          <a:prstGeom prst="rect">
            <a:avLst/>
          </a:prstGeom>
          <a:noFill/>
          <a:ln>
            <a:noFill/>
          </a:ln>
        </p:spPr>
      </p:pic>
      <p:sp>
        <p:nvSpPr>
          <p:cNvPr id="566" name="Google Shape;566;p9"/>
          <p:cNvSpPr/>
          <p:nvPr/>
        </p:nvSpPr>
        <p:spPr>
          <a:xfrm flipH="1">
            <a:off x="5125019" y="0"/>
            <a:ext cx="7066978" cy="6858000"/>
          </a:xfrm>
          <a:prstGeom prst="rect">
            <a:avLst/>
          </a:prstGeom>
          <a:gradFill>
            <a:gsLst>
              <a:gs pos="0">
                <a:srgbClr val="FFFFFF">
                  <a:alpha val="0"/>
                </a:srgbClr>
              </a:gs>
              <a:gs pos="19000">
                <a:srgbClr val="FFFFFF">
                  <a:alpha val="37647"/>
                </a:srgbClr>
              </a:gs>
              <a:gs pos="35000">
                <a:srgbClr val="FFFFFF">
                  <a:alpha val="76862"/>
                </a:srgbClr>
              </a:gs>
              <a:gs pos="48000">
                <a:schemeClr val="lt1"/>
              </a:gs>
              <a:gs pos="100000">
                <a:schemeClr val="lt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7" name="Google Shape;567;p9"/>
          <p:cNvSpPr txBox="1">
            <a:spLocks noGrp="1"/>
          </p:cNvSpPr>
          <p:nvPr>
            <p:ph type="title"/>
          </p:nvPr>
        </p:nvSpPr>
        <p:spPr>
          <a:xfrm>
            <a:off x="7682532" y="148308"/>
            <a:ext cx="4506419" cy="189991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EC6422"/>
              </a:buClr>
              <a:buSzPct val="100000"/>
              <a:buFont typeface="Arial"/>
              <a:buNone/>
            </a:pPr>
            <a:r>
              <a:rPr lang="en-US" sz="4000"/>
              <a:t>Rand refinery Digital Maturity Consulting</a:t>
            </a:r>
            <a:br>
              <a:rPr lang="en-US" sz="4000"/>
            </a:br>
            <a:endParaRPr sz="4000"/>
          </a:p>
        </p:txBody>
      </p:sp>
      <p:grpSp>
        <p:nvGrpSpPr>
          <p:cNvPr id="568" name="Google Shape;568;p9"/>
          <p:cNvGrpSpPr/>
          <p:nvPr/>
        </p:nvGrpSpPr>
        <p:grpSpPr>
          <a:xfrm>
            <a:off x="7531610" y="1849893"/>
            <a:ext cx="4431004" cy="4539240"/>
            <a:chOff x="0" y="303897"/>
            <a:chExt cx="4431004" cy="4539240"/>
          </a:xfrm>
        </p:grpSpPr>
        <p:sp>
          <p:nvSpPr>
            <p:cNvPr id="569" name="Google Shape;569;p9"/>
            <p:cNvSpPr/>
            <p:nvPr/>
          </p:nvSpPr>
          <p:spPr>
            <a:xfrm>
              <a:off x="0" y="303897"/>
              <a:ext cx="4431004" cy="1074060"/>
            </a:xfrm>
            <a:prstGeom prst="roundRect">
              <a:avLst>
                <a:gd name="adj" fmla="val 16667"/>
              </a:avLst>
            </a:prstGeom>
            <a:gradFill>
              <a:gsLst>
                <a:gs pos="0">
                  <a:srgbClr val="F08B54"/>
                </a:gs>
                <a:gs pos="50000">
                  <a:srgbClr val="F67A26"/>
                </a:gs>
                <a:gs pos="100000">
                  <a:srgbClr val="E36A18"/>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9"/>
            <p:cNvSpPr txBox="1"/>
            <p:nvPr/>
          </p:nvSpPr>
          <p:spPr>
            <a:xfrm>
              <a:off x="52431" y="356328"/>
              <a:ext cx="4326142" cy="969198"/>
            </a:xfrm>
            <a:prstGeom prst="rect">
              <a:avLst/>
            </a:prstGeom>
            <a:noFill/>
            <a:ln>
              <a:noFill/>
            </a:ln>
          </p:spPr>
          <p:txBody>
            <a:bodyPr spcFirstLastPara="1" wrap="square" lIns="102850" tIns="102850" rIns="102850" bIns="102850" anchor="ctr" anchorCtr="0">
              <a:noAutofit/>
            </a:bodyPr>
            <a:lstStyle/>
            <a:p>
              <a:pPr marL="0" marR="0" lvl="0" indent="0" algn="l" rtl="0">
                <a:lnSpc>
                  <a:spcPct val="90000"/>
                </a:lnSpc>
                <a:spcBef>
                  <a:spcPts val="0"/>
                </a:spcBef>
                <a:spcAft>
                  <a:spcPts val="0"/>
                </a:spcAft>
                <a:buClr>
                  <a:schemeClr val="lt1"/>
                </a:buClr>
                <a:buSzPts val="2700"/>
                <a:buFont typeface="Calibri"/>
                <a:buNone/>
              </a:pPr>
              <a:r>
                <a:rPr lang="en-US" sz="2700" i="1">
                  <a:solidFill>
                    <a:schemeClr val="lt1"/>
                  </a:solidFill>
                  <a:latin typeface="Calibri"/>
                  <a:ea typeface="Calibri"/>
                  <a:cs typeface="Calibri"/>
                  <a:sym typeface="Calibri"/>
                </a:rPr>
                <a:t>“Digital Transformation Roadmap for Rand Refinery”</a:t>
              </a:r>
              <a:endParaRPr sz="2700">
                <a:solidFill>
                  <a:schemeClr val="lt1"/>
                </a:solidFill>
                <a:latin typeface="Calibri"/>
                <a:ea typeface="Calibri"/>
                <a:cs typeface="Calibri"/>
                <a:sym typeface="Calibri"/>
              </a:endParaRPr>
            </a:p>
          </p:txBody>
        </p:sp>
        <p:sp>
          <p:nvSpPr>
            <p:cNvPr id="571" name="Google Shape;571;p9"/>
            <p:cNvSpPr/>
            <p:nvPr/>
          </p:nvSpPr>
          <p:spPr>
            <a:xfrm>
              <a:off x="0" y="1377957"/>
              <a:ext cx="4431004" cy="346518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9"/>
            <p:cNvSpPr txBox="1"/>
            <p:nvPr/>
          </p:nvSpPr>
          <p:spPr>
            <a:xfrm>
              <a:off x="0" y="1377957"/>
              <a:ext cx="4431004" cy="3465180"/>
            </a:xfrm>
            <a:prstGeom prst="rect">
              <a:avLst/>
            </a:prstGeom>
            <a:noFill/>
            <a:ln>
              <a:noFill/>
            </a:ln>
          </p:spPr>
          <p:txBody>
            <a:bodyPr spcFirstLastPara="1" wrap="square" lIns="140675" tIns="34275" rIns="192000" bIns="34275" anchor="t" anchorCtr="0">
              <a:noAutofit/>
            </a:bodyPr>
            <a:lstStyle/>
            <a:p>
              <a:pPr marL="228600" marR="0" lvl="1" indent="-228600" algn="l" rtl="0">
                <a:lnSpc>
                  <a:spcPct val="150000"/>
                </a:lnSpc>
                <a:spcBef>
                  <a:spcPts val="0"/>
                </a:spcBef>
                <a:spcAft>
                  <a:spcPts val="0"/>
                </a:spcAft>
                <a:buClr>
                  <a:schemeClr val="dk1"/>
                </a:buClr>
                <a:buSzPts val="2100"/>
                <a:buFont typeface="Calibri"/>
                <a:buChar char="•"/>
              </a:pPr>
              <a:r>
                <a:rPr lang="en-US" sz="2100" b="0" i="0" u="none" strike="noStrike" cap="none">
                  <a:solidFill>
                    <a:schemeClr val="dk1"/>
                  </a:solidFill>
                  <a:latin typeface="Calibri"/>
                  <a:ea typeface="Calibri"/>
                  <a:cs typeface="Calibri"/>
                  <a:sym typeface="Calibri"/>
                </a:rPr>
                <a:t>The aim for this project was to integrate and optimize systems for the entire enterprise, including all aspects of planning, domestic and international supply and distribution chains, plant operations and support functions. </a:t>
              </a:r>
              <a:endParaRPr sz="2100" b="0" i="0" u="none" strike="noStrike" cap="none">
                <a:solidFill>
                  <a:schemeClr val="dk1"/>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theme/theme1.xml><?xml version="1.0" encoding="utf-8"?>
<a:theme xmlns:a="http://schemas.openxmlformats.org/drawingml/2006/main" name="JBS Only (Black background)">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JBS Only (Black background)">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UJ">
  <a:themeElements>
    <a:clrScheme name="UJ">
      <a:dk1>
        <a:srgbClr val="3C3C3C"/>
      </a:dk1>
      <a:lt1>
        <a:srgbClr val="FFFFFF"/>
      </a:lt1>
      <a:dk2>
        <a:srgbClr val="3C3C3C"/>
      </a:dk2>
      <a:lt2>
        <a:srgbClr val="A7A7A7"/>
      </a:lt2>
      <a:accent1>
        <a:srgbClr val="26003B"/>
      </a:accent1>
      <a:accent2>
        <a:srgbClr val="D95900"/>
      </a:accent2>
      <a:accent3>
        <a:srgbClr val="3C3C3C"/>
      </a:accent3>
      <a:accent4>
        <a:srgbClr val="E98837"/>
      </a:accent4>
      <a:accent5>
        <a:srgbClr val="A7A7A7"/>
      </a:accent5>
      <a:accent6>
        <a:srgbClr val="93809D"/>
      </a:accent6>
      <a:hlink>
        <a:srgbClr val="3C3C3C"/>
      </a:hlink>
      <a:folHlink>
        <a:srgbClr val="A7A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TotalTime>
  <Words>793</Words>
  <Application>Microsoft Office PowerPoint</Application>
  <PresentationFormat>Widescreen</PresentationFormat>
  <Paragraphs>127</Paragraphs>
  <Slides>40</Slides>
  <Notes>34</Notes>
  <HiddenSlides>0</HiddenSlides>
  <MMClips>3</MMClips>
  <ScaleCrop>false</ScaleCrop>
  <HeadingPairs>
    <vt:vector size="8" baseType="variant">
      <vt:variant>
        <vt:lpstr>Fonts Used</vt:lpstr>
      </vt:variant>
      <vt:variant>
        <vt:i4>5</vt:i4>
      </vt:variant>
      <vt:variant>
        <vt:lpstr>Theme</vt:lpstr>
      </vt:variant>
      <vt:variant>
        <vt:i4>3</vt:i4>
      </vt:variant>
      <vt:variant>
        <vt:lpstr>Embedded OLE Servers</vt:lpstr>
      </vt:variant>
      <vt:variant>
        <vt:i4>1</vt:i4>
      </vt:variant>
      <vt:variant>
        <vt:lpstr>Slide Titles</vt:lpstr>
      </vt:variant>
      <vt:variant>
        <vt:i4>40</vt:i4>
      </vt:variant>
    </vt:vector>
  </HeadingPairs>
  <TitlesOfParts>
    <vt:vector size="49" baseType="lpstr">
      <vt:lpstr>Arial</vt:lpstr>
      <vt:lpstr>Calibri</vt:lpstr>
      <vt:lpstr>Noto Sans Symbols</vt:lpstr>
      <vt:lpstr>Times New Roman</vt:lpstr>
      <vt:lpstr>Wingdings</vt:lpstr>
      <vt:lpstr>JBS Only (Black background)</vt:lpstr>
      <vt:lpstr>JBS Only (Black background)</vt:lpstr>
      <vt:lpstr>UJ</vt:lpstr>
      <vt:lpstr>Visio.Drawing.15</vt:lpstr>
      <vt:lpstr>PowerPoint Presentation</vt:lpstr>
      <vt:lpstr>                Projects</vt:lpstr>
      <vt:lpstr>Consultation</vt:lpstr>
      <vt:lpstr>Joburg Water</vt:lpstr>
      <vt:lpstr>Joburg water project </vt:lpstr>
      <vt:lpstr>PowerPoint Presentation</vt:lpstr>
      <vt:lpstr>PowerPoint Presentation</vt:lpstr>
      <vt:lpstr>Rand Refinery</vt:lpstr>
      <vt:lpstr>Rand refinery Digital Maturity Consulting </vt:lpstr>
      <vt:lpstr>      Spaghetti integration of standalone business systems</vt:lpstr>
      <vt:lpstr>Rand Refinery (Systems integration)</vt:lpstr>
      <vt:lpstr>PowerPoint Presentation</vt:lpstr>
      <vt:lpstr>FoodBev SETA Data Analysis</vt:lpstr>
      <vt:lpstr>                               FoodBev SETA Data Analysis</vt:lpstr>
      <vt:lpstr>PowerPoint Presentation</vt:lpstr>
      <vt:lpstr>PowerPoint Presentation</vt:lpstr>
      <vt:lpstr>PowerPoint Presentation</vt:lpstr>
      <vt:lpstr>PowerPoint Presentation</vt:lpstr>
      <vt:lpstr>Education and Training</vt:lpstr>
      <vt:lpstr>Work Readiness Programme</vt:lpstr>
      <vt:lpstr>Accenture and UJ collaboration: Work readiness program for postgraduate students  </vt:lpstr>
      <vt:lpstr>PowerPoint Presentation</vt:lpstr>
      <vt:lpstr>Accenture and UJ collaboration: Work readiness programme.</vt:lpstr>
      <vt:lpstr>John Hopkins</vt:lpstr>
      <vt:lpstr>Healthcare MBA</vt:lpstr>
      <vt:lpstr>SETA</vt:lpstr>
      <vt:lpstr>FoodBev Training</vt:lpstr>
      <vt:lpstr>Food and Beverage SETA and UJ collaboration in SME development</vt:lpstr>
      <vt:lpstr>BankSeta</vt:lpstr>
      <vt:lpstr>Bank Seta Project – Rural development  </vt:lpstr>
      <vt:lpstr>CHIETA</vt:lpstr>
      <vt:lpstr>MerSeta</vt:lpstr>
      <vt:lpstr>Smart Systems &amp; Applications</vt:lpstr>
      <vt:lpstr>Introduction</vt:lpstr>
      <vt:lpstr>Invoice generator </vt:lpstr>
      <vt:lpstr>Invoice generator </vt:lpstr>
      <vt:lpstr>Business Case </vt:lpstr>
      <vt:lpstr>Business case </vt:lpstr>
      <vt:lpstr>Child wellbeing tracking tool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Debra</dc:creator>
  <cp:lastModifiedBy>Tshukudu, Christian</cp:lastModifiedBy>
  <cp:revision>18</cp:revision>
  <dcterms:created xsi:type="dcterms:W3CDTF">2016-08-29T16:05:45Z</dcterms:created>
  <dcterms:modified xsi:type="dcterms:W3CDTF">2022-11-28T21:30:32Z</dcterms:modified>
</cp:coreProperties>
</file>